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56" r:id="rId2"/>
  </p:sldIdLst>
  <p:sldSz cx="6858000" cy="9906000" type="A4"/>
  <p:notesSz cx="6858000" cy="9525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803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34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17" d="100"/>
          <a:sy n="117" d="100"/>
        </p:scale>
        <p:origin x="4254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20000" t="30000" r="20000" b="3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778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778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8D90D8-B78C-4F7B-9083-6B516F51F210}" type="datetimeFigureOut">
              <a:rPr lang="ko-KR" altLang="en-US" smtClean="0"/>
              <a:t>2023-03-09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2316163" y="1190625"/>
            <a:ext cx="2225675" cy="32146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584700"/>
            <a:ext cx="5486400" cy="37496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dirty="0"/>
              <a:t>마스터 텍스트 스타일을 편집하려면 클릭</a:t>
            </a:r>
          </a:p>
          <a:p>
            <a:pPr lvl="1"/>
            <a:r>
              <a:rPr lang="ko-KR" altLang="en-US" dirty="0"/>
              <a:t>두 번째 수준</a:t>
            </a:r>
          </a:p>
          <a:p>
            <a:pPr lvl="2"/>
            <a:r>
              <a:rPr lang="ko-KR" altLang="en-US" dirty="0"/>
              <a:t>세 번째 수준</a:t>
            </a:r>
          </a:p>
          <a:p>
            <a:pPr lvl="3"/>
            <a:r>
              <a:rPr lang="ko-KR" altLang="en-US" dirty="0"/>
              <a:t>네 번째 수준</a:t>
            </a:r>
          </a:p>
          <a:p>
            <a:pPr lvl="4"/>
            <a:r>
              <a:rPr lang="ko-KR" altLang="en-US" dirty="0"/>
              <a:t>다섯 번째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047163"/>
            <a:ext cx="2971800" cy="4778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9047163"/>
            <a:ext cx="2971800" cy="4778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7DBE02-9FC4-44FC-9EFA-428E1F2EE88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093024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737-5B42-44D2-ADEA-B6BB1FF530C5}" type="datetimeFigureOut">
              <a:rPr lang="ko-KR" altLang="en-US" smtClean="0"/>
              <a:t>2023-03-09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1C953-470A-4ED5-9319-BA15126025B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477185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737-5B42-44D2-ADEA-B6BB1FF530C5}" type="datetimeFigureOut">
              <a:rPr lang="ko-KR" altLang="en-US" smtClean="0"/>
              <a:t>2023-03-09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1C953-470A-4ED5-9319-BA15126025B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133600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737-5B42-44D2-ADEA-B6BB1FF530C5}" type="datetimeFigureOut">
              <a:rPr lang="ko-KR" altLang="en-US" smtClean="0"/>
              <a:t>2023-03-09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1C953-470A-4ED5-9319-BA15126025B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97656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737-5B42-44D2-ADEA-B6BB1FF530C5}" type="datetimeFigureOut">
              <a:rPr lang="ko-KR" altLang="en-US" smtClean="0"/>
              <a:t>2023-03-09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1C953-470A-4ED5-9319-BA15126025B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921089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737-5B42-44D2-ADEA-B6BB1FF530C5}" type="datetimeFigureOut">
              <a:rPr lang="ko-KR" altLang="en-US" smtClean="0"/>
              <a:t>2023-03-09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1C953-470A-4ED5-9319-BA15126025B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712851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737-5B42-44D2-ADEA-B6BB1FF530C5}" type="datetimeFigureOut">
              <a:rPr lang="ko-KR" altLang="en-US" smtClean="0"/>
              <a:t>2023-03-09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1C953-470A-4ED5-9319-BA15126025B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393820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737-5B42-44D2-ADEA-B6BB1FF530C5}" type="datetimeFigureOut">
              <a:rPr lang="ko-KR" altLang="en-US" smtClean="0"/>
              <a:t>2023-03-09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1C953-470A-4ED5-9319-BA15126025B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997037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737-5B42-44D2-ADEA-B6BB1FF530C5}" type="datetimeFigureOut">
              <a:rPr lang="ko-KR" altLang="en-US" smtClean="0"/>
              <a:t>2023-03-09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1C953-470A-4ED5-9319-BA15126025B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325692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737-5B42-44D2-ADEA-B6BB1FF530C5}" type="datetimeFigureOut">
              <a:rPr lang="ko-KR" altLang="en-US" smtClean="0"/>
              <a:t>2023-03-09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1C953-470A-4ED5-9319-BA15126025B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776863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737-5B42-44D2-ADEA-B6BB1FF530C5}" type="datetimeFigureOut">
              <a:rPr lang="ko-KR" altLang="en-US" smtClean="0"/>
              <a:t>2023-03-09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1C953-470A-4ED5-9319-BA15126025B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180876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737-5B42-44D2-ADEA-B6BB1FF530C5}" type="datetimeFigureOut">
              <a:rPr lang="ko-KR" altLang="en-US" smtClean="0"/>
              <a:t>2023-03-09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1C953-470A-4ED5-9319-BA15126025B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390115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61D737-5B42-44D2-ADEA-B6BB1FF530C5}" type="datetimeFigureOut">
              <a:rPr lang="ko-KR" altLang="en-US" smtClean="0"/>
              <a:t>2023-03-09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91C953-470A-4ED5-9319-BA15126025B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2906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0000"/>
            <a:lum/>
          </a:blip>
          <a:srcRect/>
          <a:stretch>
            <a:fillRect l="24000" t="33000" r="24000" b="3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그림 8">
            <a:extLst>
              <a:ext uri="{FF2B5EF4-FFF2-40B4-BE49-F238E27FC236}">
                <a16:creationId xmlns:a16="http://schemas.microsoft.com/office/drawing/2014/main" id="{D859596F-F2A7-9E8E-860C-9104C11AA17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9082" y="219527"/>
            <a:ext cx="1899836" cy="1899836"/>
          </a:xfrm>
          <a:prstGeom prst="rect">
            <a:avLst/>
          </a:prstGeom>
        </p:spPr>
      </p:pic>
      <p:pic>
        <p:nvPicPr>
          <p:cNvPr id="3" name="그림 2" descr="텍스트이(가) 표시된 사진&#10;&#10;자동 생성된 설명">
            <a:extLst>
              <a:ext uri="{FF2B5EF4-FFF2-40B4-BE49-F238E27FC236}">
                <a16:creationId xmlns:a16="http://schemas.microsoft.com/office/drawing/2014/main" id="{7AE1E70D-FA01-F6CD-1850-A5517A0D53B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1075" y="2850435"/>
            <a:ext cx="3255850" cy="482143"/>
          </a:xfrm>
          <a:prstGeom prst="rect">
            <a:avLst/>
          </a:prstGeom>
        </p:spPr>
      </p:pic>
      <p:pic>
        <p:nvPicPr>
          <p:cNvPr id="5" name="그림 4">
            <a:extLst>
              <a:ext uri="{FF2B5EF4-FFF2-40B4-BE49-F238E27FC236}">
                <a16:creationId xmlns:a16="http://schemas.microsoft.com/office/drawing/2014/main" id="{E93499B3-B819-278E-E7B2-6E87EA5616C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806" y="2119363"/>
            <a:ext cx="5378387" cy="9642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15357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41</TotalTime>
  <Words>0</Words>
  <Application>Microsoft Office PowerPoint</Application>
  <PresentationFormat>A4 용지(210x297mm)</PresentationFormat>
  <Paragraphs>0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6" baseType="lpstr">
      <vt:lpstr>맑은 고딕</vt:lpstr>
      <vt:lpstr>Arial</vt:lpstr>
      <vt:lpstr>Calibri</vt:lpstr>
      <vt:lpstr>Calibri Light</vt:lpstr>
      <vt:lpstr>Office 테마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엑셀오빠두</dc:creator>
  <cp:lastModifiedBy>엑셀오빠두</cp:lastModifiedBy>
  <cp:revision>13</cp:revision>
  <cp:lastPrinted>2023-03-08T11:02:18Z</cp:lastPrinted>
  <dcterms:created xsi:type="dcterms:W3CDTF">2023-03-08T10:47:26Z</dcterms:created>
  <dcterms:modified xsi:type="dcterms:W3CDTF">2023-03-08T18:19:19Z</dcterms:modified>
</cp:coreProperties>
</file>