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7" r:id="rId2"/>
    <p:sldId id="258" r:id="rId3"/>
    <p:sldId id="268" r:id="rId4"/>
    <p:sldId id="263" r:id="rId5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4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62A40-EFCE-4050-9F83-41E4492B3AC1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4E5FC-85A2-4D26-B6ED-45DA3C9C8A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3173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AEA93E-652D-42B4-B060-8C977349D4C1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284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7630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32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336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83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8790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27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279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21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0676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015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26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ACDFF-A92D-4F76-B489-B557146EC02B}" type="datetimeFigureOut">
              <a:rPr lang="ko-KR" altLang="en-US" smtClean="0"/>
              <a:t>2023-03-01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B7656-896C-4FA8-800B-2537BEC95C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53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31.pn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1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89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-3952284" y="4647588"/>
            <a:ext cx="7612506" cy="2378908"/>
            <a:chOff x="-5928427" y="6971382"/>
            <a:chExt cx="11418759" cy="356836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5928427" y="6971382"/>
              <a:ext cx="11418759" cy="356836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4190214" y="4093355"/>
            <a:ext cx="8518935" cy="2662167"/>
            <a:chOff x="6285319" y="6140030"/>
            <a:chExt cx="12778402" cy="3993251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85319" y="6140030"/>
              <a:ext cx="12778402" cy="3993251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3712313" y="3873135"/>
            <a:ext cx="6725652" cy="3102607"/>
            <a:chOff x="5568469" y="5809701"/>
            <a:chExt cx="10088478" cy="4653910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20000">
              <a:off x="5568469" y="5809701"/>
              <a:ext cx="10088478" cy="4653910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36363" y="4717210"/>
            <a:ext cx="4694721" cy="2165719"/>
            <a:chOff x="54542" y="7075814"/>
            <a:chExt cx="7042082" cy="3248578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-120000">
              <a:off x="54542" y="7075814"/>
              <a:ext cx="7042082" cy="3248578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1838359" y="3014642"/>
            <a:ext cx="3180427" cy="3887485"/>
            <a:chOff x="2757537" y="4521961"/>
            <a:chExt cx="4770640" cy="5831228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57537" y="4521961"/>
              <a:ext cx="4770640" cy="5831228"/>
            </a:xfrm>
            <a:prstGeom prst="rect">
              <a:avLst/>
            </a:prstGeom>
          </p:spPr>
        </p:pic>
      </p:grpSp>
      <p:pic>
        <p:nvPicPr>
          <p:cNvPr id="19" name="Object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7046" y="3378566"/>
            <a:ext cx="1648984" cy="598483"/>
          </a:xfrm>
          <a:prstGeom prst="rect">
            <a:avLst/>
          </a:prstGeom>
        </p:spPr>
      </p:pic>
      <p:grpSp>
        <p:nvGrpSpPr>
          <p:cNvPr id="1006" name="그룹 1006"/>
          <p:cNvGrpSpPr/>
          <p:nvPr/>
        </p:nvGrpSpPr>
        <p:grpSpPr>
          <a:xfrm>
            <a:off x="920742" y="1530637"/>
            <a:ext cx="1178297" cy="1178297"/>
            <a:chOff x="1381111" y="2295954"/>
            <a:chExt cx="1767446" cy="1767446"/>
          </a:xfrm>
        </p:grpSpPr>
        <p:pic>
          <p:nvPicPr>
            <p:cNvPr id="21" name="Object 20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83097" y="1479194"/>
              <a:ext cx="3534893" cy="3534893"/>
            </a:xfrm>
            <a:prstGeom prst="rect">
              <a:avLst/>
            </a:prstGeom>
          </p:spPr>
        </p:pic>
        <p:pic>
          <p:nvPicPr>
            <p:cNvPr id="22" name="Object 21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81111" y="2295954"/>
              <a:ext cx="1767446" cy="1767446"/>
            </a:xfrm>
            <a:prstGeom prst="rect">
              <a:avLst/>
            </a:prstGeom>
          </p:spPr>
        </p:pic>
      </p:grpSp>
      <p:pic>
        <p:nvPicPr>
          <p:cNvPr id="24" name="Object 23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69279" y="1468112"/>
            <a:ext cx="1187685" cy="1382231"/>
          </a:xfrm>
          <a:prstGeom prst="rect">
            <a:avLst/>
          </a:prstGeom>
        </p:spPr>
      </p:pic>
      <p:grpSp>
        <p:nvGrpSpPr>
          <p:cNvPr id="1007" name="그룹 1007"/>
          <p:cNvGrpSpPr/>
          <p:nvPr/>
        </p:nvGrpSpPr>
        <p:grpSpPr>
          <a:xfrm>
            <a:off x="2193507" y="1533252"/>
            <a:ext cx="1178297" cy="1178297"/>
            <a:chOff x="3290258" y="2299876"/>
            <a:chExt cx="1767446" cy="1767446"/>
          </a:xfrm>
        </p:grpSpPr>
        <p:pic>
          <p:nvPicPr>
            <p:cNvPr id="26" name="Object 25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492244" y="1483115"/>
              <a:ext cx="3534893" cy="3534893"/>
            </a:xfrm>
            <a:prstGeom prst="rect">
              <a:avLst/>
            </a:prstGeom>
          </p:spPr>
        </p:pic>
        <p:pic>
          <p:nvPicPr>
            <p:cNvPr id="27" name="Object 26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90258" y="2299876"/>
              <a:ext cx="1767446" cy="1767446"/>
            </a:xfrm>
            <a:prstGeom prst="rect">
              <a:avLst/>
            </a:prstGeom>
          </p:spPr>
        </p:pic>
      </p:grpSp>
      <p:pic>
        <p:nvPicPr>
          <p:cNvPr id="29" name="Object 2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42041" y="1470728"/>
            <a:ext cx="1136638" cy="1382231"/>
          </a:xfrm>
          <a:prstGeom prst="rect">
            <a:avLst/>
          </a:prstGeom>
        </p:spPr>
      </p:pic>
      <p:grpSp>
        <p:nvGrpSpPr>
          <p:cNvPr id="1008" name="그룹 1008"/>
          <p:cNvGrpSpPr/>
          <p:nvPr/>
        </p:nvGrpSpPr>
        <p:grpSpPr>
          <a:xfrm>
            <a:off x="3466293" y="1530637"/>
            <a:ext cx="1178297" cy="1178297"/>
            <a:chOff x="5199438" y="2295954"/>
            <a:chExt cx="1767446" cy="1767446"/>
          </a:xfrm>
        </p:grpSpPr>
        <p:pic>
          <p:nvPicPr>
            <p:cNvPr id="31" name="Object 30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401423" y="1479194"/>
              <a:ext cx="3534893" cy="3534893"/>
            </a:xfrm>
            <a:prstGeom prst="rect">
              <a:avLst/>
            </a:prstGeom>
          </p:spPr>
        </p:pic>
        <p:pic>
          <p:nvPicPr>
            <p:cNvPr id="32" name="Object 31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99438" y="2295954"/>
              <a:ext cx="1767446" cy="1767446"/>
            </a:xfrm>
            <a:prstGeom prst="rect">
              <a:avLst/>
            </a:prstGeom>
          </p:spPr>
        </p:pic>
      </p:grpSp>
      <p:pic>
        <p:nvPicPr>
          <p:cNvPr id="34" name="Object 33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514829" y="1468112"/>
            <a:ext cx="1148193" cy="1401279"/>
          </a:xfrm>
          <a:prstGeom prst="rect">
            <a:avLst/>
          </a:prstGeom>
        </p:spPr>
      </p:pic>
      <p:grpSp>
        <p:nvGrpSpPr>
          <p:cNvPr id="1009" name="그룹 1009"/>
          <p:cNvGrpSpPr/>
          <p:nvPr/>
        </p:nvGrpSpPr>
        <p:grpSpPr>
          <a:xfrm>
            <a:off x="4758105" y="1533252"/>
            <a:ext cx="1178297" cy="1178297"/>
            <a:chOff x="7137156" y="2299876"/>
            <a:chExt cx="1767446" cy="1767446"/>
          </a:xfrm>
        </p:grpSpPr>
        <p:pic>
          <p:nvPicPr>
            <p:cNvPr id="36" name="Object 35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39142" y="1483115"/>
              <a:ext cx="3534893" cy="3534893"/>
            </a:xfrm>
            <a:prstGeom prst="rect">
              <a:avLst/>
            </a:prstGeom>
          </p:spPr>
        </p:pic>
        <p:pic>
          <p:nvPicPr>
            <p:cNvPr id="37" name="Object 36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37156" y="2299876"/>
              <a:ext cx="1767446" cy="1767446"/>
            </a:xfrm>
            <a:prstGeom prst="rect">
              <a:avLst/>
            </a:prstGeom>
          </p:spPr>
        </p:pic>
      </p:grpSp>
      <p:pic>
        <p:nvPicPr>
          <p:cNvPr id="39" name="Object 38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912936" y="1470728"/>
            <a:ext cx="1165292" cy="1382231"/>
          </a:xfrm>
          <a:prstGeom prst="rect">
            <a:avLst/>
          </a:prstGeom>
        </p:spPr>
      </p:pic>
      <p:grpSp>
        <p:nvGrpSpPr>
          <p:cNvPr id="1010" name="그룹 1010"/>
          <p:cNvGrpSpPr/>
          <p:nvPr/>
        </p:nvGrpSpPr>
        <p:grpSpPr>
          <a:xfrm>
            <a:off x="1805764" y="5289827"/>
            <a:ext cx="134486" cy="537945"/>
            <a:chOff x="2708646" y="7934738"/>
            <a:chExt cx="201729" cy="806917"/>
          </a:xfrm>
        </p:grpSpPr>
        <p:pic>
          <p:nvPicPr>
            <p:cNvPr id="41" name="Object 40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08646" y="7934738"/>
              <a:ext cx="201729" cy="806917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1914254" y="5028099"/>
            <a:ext cx="134486" cy="537945"/>
            <a:chOff x="2871380" y="7542146"/>
            <a:chExt cx="201729" cy="806917"/>
          </a:xfrm>
        </p:grpSpPr>
        <p:pic>
          <p:nvPicPr>
            <p:cNvPr id="44" name="Object 43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871380" y="7542146"/>
              <a:ext cx="201729" cy="806917"/>
            </a:xfrm>
            <a:prstGeom prst="rect">
              <a:avLst/>
            </a:prstGeom>
          </p:spPr>
        </p:pic>
      </p:grpSp>
      <p:grpSp>
        <p:nvGrpSpPr>
          <p:cNvPr id="1012" name="그룹 1012"/>
          <p:cNvGrpSpPr/>
          <p:nvPr/>
        </p:nvGrpSpPr>
        <p:grpSpPr>
          <a:xfrm>
            <a:off x="5967090" y="5787077"/>
            <a:ext cx="143054" cy="572217"/>
            <a:chOff x="8950635" y="8680614"/>
            <a:chExt cx="214581" cy="858325"/>
          </a:xfrm>
        </p:grpSpPr>
        <p:pic>
          <p:nvPicPr>
            <p:cNvPr id="47" name="Object 46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 rot="11280000">
              <a:off x="8950635" y="8680614"/>
              <a:ext cx="214581" cy="858325"/>
            </a:xfrm>
            <a:prstGeom prst="rect">
              <a:avLst/>
            </a:prstGeom>
          </p:spPr>
        </p:pic>
      </p:grpSp>
      <p:grpSp>
        <p:nvGrpSpPr>
          <p:cNvPr id="1013" name="그룹 1013"/>
          <p:cNvGrpSpPr/>
          <p:nvPr/>
        </p:nvGrpSpPr>
        <p:grpSpPr>
          <a:xfrm>
            <a:off x="5221843" y="5700698"/>
            <a:ext cx="110816" cy="443265"/>
            <a:chOff x="7832765" y="8551045"/>
            <a:chExt cx="166224" cy="664897"/>
          </a:xfrm>
        </p:grpSpPr>
        <p:pic>
          <p:nvPicPr>
            <p:cNvPr id="50" name="Object 49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 rot="10500000">
              <a:off x="7832765" y="8551045"/>
              <a:ext cx="166224" cy="664897"/>
            </a:xfrm>
            <a:prstGeom prst="rect">
              <a:avLst/>
            </a:prstGeom>
          </p:spPr>
        </p:pic>
      </p:grpSp>
      <p:grpSp>
        <p:nvGrpSpPr>
          <p:cNvPr id="1014" name="그룹 1014"/>
          <p:cNvGrpSpPr/>
          <p:nvPr/>
        </p:nvGrpSpPr>
        <p:grpSpPr>
          <a:xfrm>
            <a:off x="342688" y="4919425"/>
            <a:ext cx="134486" cy="537945"/>
            <a:chOff x="514032" y="7379135"/>
            <a:chExt cx="201729" cy="806917"/>
          </a:xfrm>
        </p:grpSpPr>
        <p:pic>
          <p:nvPicPr>
            <p:cNvPr id="53" name="Object 52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 rot="-10800000">
              <a:off x="514032" y="7379135"/>
              <a:ext cx="201729" cy="806917"/>
            </a:xfrm>
            <a:prstGeom prst="rect">
              <a:avLst/>
            </a:prstGeom>
          </p:spPr>
        </p:pic>
      </p:grpSp>
      <p:grpSp>
        <p:nvGrpSpPr>
          <p:cNvPr id="1015" name="그룹 1015"/>
          <p:cNvGrpSpPr/>
          <p:nvPr/>
        </p:nvGrpSpPr>
        <p:grpSpPr>
          <a:xfrm>
            <a:off x="5356385" y="5562953"/>
            <a:ext cx="110816" cy="443265"/>
            <a:chOff x="8034578" y="8344427"/>
            <a:chExt cx="166224" cy="664897"/>
          </a:xfrm>
        </p:grpSpPr>
        <p:pic>
          <p:nvPicPr>
            <p:cNvPr id="56" name="Object 55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 rot="10500000">
              <a:off x="8034578" y="8344427"/>
              <a:ext cx="166224" cy="664897"/>
            </a:xfrm>
            <a:prstGeom prst="rect">
              <a:avLst/>
            </a:prstGeom>
          </p:spPr>
        </p:pic>
      </p:grpSp>
      <p:grpSp>
        <p:nvGrpSpPr>
          <p:cNvPr id="1016" name="그룹 1016"/>
          <p:cNvGrpSpPr/>
          <p:nvPr/>
        </p:nvGrpSpPr>
        <p:grpSpPr>
          <a:xfrm>
            <a:off x="2257337" y="5859464"/>
            <a:ext cx="2342471" cy="613397"/>
            <a:chOff x="3386004" y="8789194"/>
            <a:chExt cx="3513706" cy="920096"/>
          </a:xfrm>
        </p:grpSpPr>
        <p:pic>
          <p:nvPicPr>
            <p:cNvPr id="59" name="Object 58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386004" y="8789194"/>
              <a:ext cx="3513706" cy="920096"/>
            </a:xfrm>
            <a:prstGeom prst="rect">
              <a:avLst/>
            </a:prstGeom>
          </p:spPr>
        </p:pic>
      </p:grpSp>
      <p:pic>
        <p:nvPicPr>
          <p:cNvPr id="61" name="Object 60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2548932" y="5744712"/>
            <a:ext cx="2011794" cy="1201699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31C1C5F5-324F-FF79-332A-1F66461B3DC2}"/>
              </a:ext>
            </a:extLst>
          </p:cNvPr>
          <p:cNvSpPr/>
          <p:nvPr/>
        </p:nvSpPr>
        <p:spPr>
          <a:xfrm>
            <a:off x="534494" y="565801"/>
            <a:ext cx="5871182" cy="789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ko-KR" altLang="en-US" sz="44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나의 엑셀 점수는 몇 점</a:t>
            </a:r>
            <a:r>
              <a:rPr lang="en-US" altLang="ko-KR" sz="44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?</a:t>
            </a:r>
            <a:endParaRPr lang="ko-KR" altLang="en-US" sz="4400" dirty="0">
              <a:solidFill>
                <a:prstClr val="white"/>
              </a:solidFill>
              <a:latin typeface="이사만루체 Light" panose="00000300000000000000" pitchFamily="2" charset="-127"/>
              <a:ea typeface="이사만루체 Light" panose="00000300000000000000" pitchFamily="2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C38FA56-790E-D90E-0A70-D9D43D5568FF}"/>
              </a:ext>
            </a:extLst>
          </p:cNvPr>
          <p:cNvSpPr/>
          <p:nvPr/>
        </p:nvSpPr>
        <p:spPr>
          <a:xfrm rot="21396483">
            <a:off x="4107052" y="3074445"/>
            <a:ext cx="2777063" cy="1162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>
              <a:spcBef>
                <a:spcPts val="400"/>
              </a:spcBef>
            </a:pPr>
            <a:r>
              <a:rPr lang="en-US" altLang="ko-KR" sz="2000" dirty="0" err="1">
                <a:solidFill>
                  <a:srgbClr val="FFE000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ChatGPT</a:t>
            </a:r>
            <a:r>
              <a:rPr lang="ko-KR" altLang="en-US" sz="20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와</a:t>
            </a:r>
            <a:endParaRPr lang="en-US" altLang="ko-KR" sz="2000" dirty="0">
              <a:solidFill>
                <a:prstClr val="white"/>
              </a:solidFill>
              <a:latin typeface="이사만루체 Light" panose="00000300000000000000" pitchFamily="2" charset="-127"/>
              <a:ea typeface="이사만루체 Light" panose="00000300000000000000" pitchFamily="2" charset="-127"/>
            </a:endParaRPr>
          </a:p>
          <a:p>
            <a:pPr algn="ctr" defTabSz="304815" latinLnBrk="0">
              <a:spcBef>
                <a:spcPts val="400"/>
              </a:spcBef>
            </a:pPr>
            <a:r>
              <a:rPr lang="ko-KR" altLang="en-US" sz="2000" dirty="0">
                <a:solidFill>
                  <a:srgbClr val="FFE000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파워포인트</a:t>
            </a:r>
            <a:r>
              <a:rPr lang="ko-KR" altLang="en-US" sz="20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가 만나면</a:t>
            </a:r>
            <a:endParaRPr lang="en-US" altLang="ko-KR" sz="2000" dirty="0">
              <a:solidFill>
                <a:prstClr val="white"/>
              </a:solidFill>
              <a:latin typeface="이사만루체 Light" panose="00000300000000000000" pitchFamily="2" charset="-127"/>
              <a:ea typeface="이사만루체 Light" panose="00000300000000000000" pitchFamily="2" charset="-127"/>
            </a:endParaRPr>
          </a:p>
          <a:p>
            <a:pPr algn="ctr" defTabSz="304815" latinLnBrk="0">
              <a:spcBef>
                <a:spcPts val="400"/>
              </a:spcBef>
            </a:pPr>
            <a:r>
              <a:rPr lang="ko-KR" altLang="en-US" sz="20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엄청나다는 사실</a:t>
            </a:r>
            <a:r>
              <a:rPr lang="en-US" altLang="ko-KR" sz="20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..!!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1490179-D76F-FBBD-BFC6-1D3F8795E6E4}"/>
              </a:ext>
            </a:extLst>
          </p:cNvPr>
          <p:cNvSpPr/>
          <p:nvPr/>
        </p:nvSpPr>
        <p:spPr>
          <a:xfrm>
            <a:off x="898183" y="146685"/>
            <a:ext cx="5061637" cy="344853"/>
          </a:xfrm>
          <a:prstGeom prst="roundRect">
            <a:avLst>
              <a:gd name="adj" fmla="val 50000"/>
            </a:avLst>
          </a:prstGeom>
          <a:solidFill>
            <a:srgbClr val="E5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 latinLnBrk="0"/>
            <a:r>
              <a:rPr lang="en-US" altLang="ko-KR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ChatGPT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 + </a:t>
            </a:r>
            <a:r>
              <a:rPr lang="ko-KR" altLang="en-US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파워포인트로 제작한 </a:t>
            </a:r>
            <a:r>
              <a:rPr lang="ko-KR" altLang="en-US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카드뉴스입니다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.</a:t>
            </a:r>
            <a:endParaRPr lang="ko-KR" altLang="en-US" sz="1600" dirty="0">
              <a:solidFill>
                <a:prstClr val="white"/>
              </a:solidFill>
              <a:latin typeface="이사만루체 Light" panose="00000300000000000000" pitchFamily="2" charset="-127"/>
              <a:ea typeface="이사만루체 Light" panose="00000300000000000000" pitchFamily="2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89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-145307" y="291902"/>
            <a:ext cx="2057143" cy="493714"/>
            <a:chOff x="-217962" y="437851"/>
            <a:chExt cx="3085714" cy="74057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17962" y="437851"/>
              <a:ext cx="3085714" cy="740571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183094" y="1584039"/>
            <a:ext cx="1718659" cy="3627776"/>
            <a:chOff x="274637" y="2376059"/>
            <a:chExt cx="2577989" cy="5441664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4637" y="2376059"/>
              <a:ext cx="2577989" cy="5441664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-797491" y="5211818"/>
            <a:ext cx="8452127" cy="3500791"/>
            <a:chOff x="-1196238" y="7817723"/>
            <a:chExt cx="12678190" cy="5251187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1196238" y="7817723"/>
              <a:ext cx="12678190" cy="5251187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4025827" y="256849"/>
            <a:ext cx="2572839" cy="2553543"/>
            <a:chOff x="6038737" y="385271"/>
            <a:chExt cx="3859259" cy="3830314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38737" y="385271"/>
              <a:ext cx="3859259" cy="3830314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625475" y="785617"/>
            <a:ext cx="5606199" cy="5285913"/>
            <a:chOff x="938208" y="1178422"/>
            <a:chExt cx="8409299" cy="7928870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3266442" y="-2664030"/>
              <a:ext cx="16818598" cy="15857739"/>
            </a:xfrm>
            <a:prstGeom prst="rect">
              <a:avLst/>
            </a:prstGeom>
          </p:spPr>
        </p:pic>
        <p:pic>
          <p:nvPicPr>
            <p:cNvPr id="16" name="Object 15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38208" y="1178422"/>
              <a:ext cx="8409299" cy="7928870"/>
            </a:xfrm>
            <a:prstGeom prst="rect">
              <a:avLst/>
            </a:prstGeom>
          </p:spPr>
        </p:pic>
      </p:grpSp>
      <p:pic>
        <p:nvPicPr>
          <p:cNvPr id="20" name="Object 19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15198" y="3252761"/>
            <a:ext cx="4626751" cy="472500"/>
          </a:xfrm>
          <a:prstGeom prst="rect">
            <a:avLst/>
          </a:prstGeom>
        </p:spPr>
      </p:pic>
      <p:pic>
        <p:nvPicPr>
          <p:cNvPr id="24" name="Object 23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17688" y="3820499"/>
            <a:ext cx="4626751" cy="472500"/>
          </a:xfrm>
          <a:prstGeom prst="rect">
            <a:avLst/>
          </a:prstGeom>
        </p:spPr>
      </p:pic>
      <p:pic>
        <p:nvPicPr>
          <p:cNvPr id="28" name="Object 2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16443" y="4385249"/>
            <a:ext cx="4626751" cy="472500"/>
          </a:xfrm>
          <a:prstGeom prst="rect">
            <a:avLst/>
          </a:prstGeom>
        </p:spPr>
      </p:pic>
      <p:pic>
        <p:nvPicPr>
          <p:cNvPr id="32" name="Object 3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18933" y="4952987"/>
            <a:ext cx="4626751" cy="472500"/>
          </a:xfrm>
          <a:prstGeom prst="rect">
            <a:avLst/>
          </a:prstGeom>
        </p:spPr>
      </p:pic>
      <p:grpSp>
        <p:nvGrpSpPr>
          <p:cNvPr id="1010" name="그룹 1010"/>
          <p:cNvGrpSpPr/>
          <p:nvPr/>
        </p:nvGrpSpPr>
        <p:grpSpPr>
          <a:xfrm>
            <a:off x="306455" y="6317248"/>
            <a:ext cx="5679528" cy="1778003"/>
            <a:chOff x="459682" y="9475868"/>
            <a:chExt cx="8519292" cy="2667005"/>
          </a:xfrm>
        </p:grpSpPr>
        <p:pic>
          <p:nvPicPr>
            <p:cNvPr id="36" name="Object 35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59682" y="9475868"/>
              <a:ext cx="8519292" cy="2667005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423B9C0-9625-7B4C-21FE-5FC3E9346DBE}"/>
              </a:ext>
            </a:extLst>
          </p:cNvPr>
          <p:cNvSpPr txBox="1"/>
          <p:nvPr/>
        </p:nvSpPr>
        <p:spPr>
          <a:xfrm>
            <a:off x="1233209" y="3335123"/>
            <a:ext cx="442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04815" latinLnBrk="0"/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{</a:t>
            </a:r>
            <a:r>
              <a:rPr lang="ko-KR" altLang="en-US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옵션 </a:t>
            </a:r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1}</a:t>
            </a:r>
            <a:endParaRPr lang="ko-KR" altLang="en-US" sz="1600" dirty="0">
              <a:solidFill>
                <a:prstClr val="black"/>
              </a:solidFill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F4AB38-B488-0B47-F009-0E7E692DFD0F}"/>
              </a:ext>
            </a:extLst>
          </p:cNvPr>
          <p:cNvSpPr txBox="1"/>
          <p:nvPr/>
        </p:nvSpPr>
        <p:spPr>
          <a:xfrm>
            <a:off x="1233209" y="3901865"/>
            <a:ext cx="442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04815" latinLnBrk="0"/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{</a:t>
            </a:r>
            <a:r>
              <a:rPr lang="ko-KR" altLang="en-US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옵션 </a:t>
            </a:r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2}</a:t>
            </a:r>
            <a:endParaRPr lang="ko-KR" altLang="en-US" sz="1600" dirty="0">
              <a:solidFill>
                <a:prstClr val="black"/>
              </a:solidFill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961811-C7DB-9F53-A528-B3677B710B8C}"/>
              </a:ext>
            </a:extLst>
          </p:cNvPr>
          <p:cNvSpPr txBox="1"/>
          <p:nvPr/>
        </p:nvSpPr>
        <p:spPr>
          <a:xfrm>
            <a:off x="1233209" y="4468607"/>
            <a:ext cx="442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04815" latinLnBrk="0"/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{</a:t>
            </a:r>
            <a:r>
              <a:rPr lang="ko-KR" altLang="en-US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옵션 </a:t>
            </a:r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3}</a:t>
            </a:r>
            <a:endParaRPr lang="ko-KR" altLang="en-US" sz="1600" dirty="0">
              <a:solidFill>
                <a:prstClr val="black"/>
              </a:solidFill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64BF4E-0BF1-076B-47A5-2D6785B8C111}"/>
              </a:ext>
            </a:extLst>
          </p:cNvPr>
          <p:cNvSpPr txBox="1"/>
          <p:nvPr/>
        </p:nvSpPr>
        <p:spPr>
          <a:xfrm>
            <a:off x="1233209" y="5035349"/>
            <a:ext cx="4422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04815" latinLnBrk="0"/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{</a:t>
            </a:r>
            <a:r>
              <a:rPr lang="ko-KR" altLang="en-US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옵션 </a:t>
            </a:r>
            <a:r>
              <a:rPr lang="en-US" altLang="ko-KR" sz="160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4}</a:t>
            </a:r>
            <a:endParaRPr lang="ko-KR" altLang="en-US" sz="1600" dirty="0">
              <a:solidFill>
                <a:prstClr val="black"/>
              </a:solidFill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D696F69-F652-52C3-4601-4CB23A5FCAAD}"/>
              </a:ext>
            </a:extLst>
          </p:cNvPr>
          <p:cNvSpPr/>
          <p:nvPr/>
        </p:nvSpPr>
        <p:spPr>
          <a:xfrm>
            <a:off x="1115198" y="1432514"/>
            <a:ext cx="4626751" cy="15590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en-US" altLang="ko-KR" sz="26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{</a:t>
            </a:r>
            <a:r>
              <a:rPr lang="ko-KR" altLang="en-US" sz="26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질문</a:t>
            </a:r>
            <a:r>
              <a:rPr lang="en-US" altLang="ko-KR" sz="26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}</a:t>
            </a:r>
            <a:endParaRPr lang="ko-KR" altLang="en-US" sz="2667" dirty="0">
              <a:solidFill>
                <a:prstClr val="black">
                  <a:lumMod val="95000"/>
                  <a:lumOff val="5000"/>
                </a:prst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D59AD508-2759-A900-4FF9-AAD3F4F92A49}"/>
              </a:ext>
            </a:extLst>
          </p:cNvPr>
          <p:cNvSpPr/>
          <p:nvPr/>
        </p:nvSpPr>
        <p:spPr>
          <a:xfrm>
            <a:off x="866331" y="1017190"/>
            <a:ext cx="1045505" cy="320351"/>
          </a:xfrm>
          <a:prstGeom prst="roundRect">
            <a:avLst>
              <a:gd name="adj" fmla="val 50000"/>
            </a:avLst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 latinLnBrk="0"/>
            <a:r>
              <a:rPr lang="ko-KR" altLang="en-US" sz="1600" dirty="0"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질문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0B26AAF3-8B49-18F9-7122-DA37226BBC96}"/>
              </a:ext>
            </a:extLst>
          </p:cNvPr>
          <p:cNvSpPr/>
          <p:nvPr/>
        </p:nvSpPr>
        <p:spPr>
          <a:xfrm>
            <a:off x="898183" y="146685"/>
            <a:ext cx="5061637" cy="344853"/>
          </a:xfrm>
          <a:prstGeom prst="roundRect">
            <a:avLst>
              <a:gd name="adj" fmla="val 50000"/>
            </a:avLst>
          </a:prstGeom>
          <a:solidFill>
            <a:srgbClr val="E5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 latinLnBrk="0"/>
            <a:r>
              <a:rPr lang="en-US" altLang="ko-KR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ChatGPT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 + </a:t>
            </a:r>
            <a:r>
              <a:rPr lang="ko-KR" altLang="en-US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파워포인트로 제작한 </a:t>
            </a:r>
            <a:r>
              <a:rPr lang="ko-KR" altLang="en-US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카드뉴스입니다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.</a:t>
            </a:r>
            <a:endParaRPr lang="ko-KR" altLang="en-US" sz="1600" dirty="0">
              <a:solidFill>
                <a:prstClr val="white"/>
              </a:solidFill>
              <a:latin typeface="이사만루체 Light" panose="00000300000000000000" pitchFamily="2" charset="-127"/>
              <a:ea typeface="이사만루체 Light" panose="00000300000000000000" pitchFamily="2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183093" y="1715131"/>
            <a:ext cx="1718659" cy="3627776"/>
            <a:chOff x="274637" y="2572697"/>
            <a:chExt cx="2577989" cy="5441664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4637" y="2572697"/>
              <a:ext cx="2577989" cy="5441664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4025826" y="256848"/>
            <a:ext cx="2572839" cy="2553543"/>
            <a:chOff x="6038737" y="385271"/>
            <a:chExt cx="3859259" cy="3830314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38737" y="385271"/>
              <a:ext cx="3859259" cy="3830314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625474" y="785615"/>
            <a:ext cx="5606199" cy="3656402"/>
            <a:chOff x="938208" y="1178422"/>
            <a:chExt cx="8409299" cy="5484603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3266442" y="-1479501"/>
              <a:ext cx="16818598" cy="10969206"/>
            </a:xfrm>
            <a:prstGeom prst="rect">
              <a:avLst/>
            </a:prstGeom>
          </p:spPr>
        </p:pic>
        <p:pic>
          <p:nvPicPr>
            <p:cNvPr id="10" name="Object 9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38208" y="1178422"/>
              <a:ext cx="8409299" cy="5484603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-145308" y="291901"/>
            <a:ext cx="2057143" cy="493714"/>
            <a:chOff x="-217962" y="437851"/>
            <a:chExt cx="3085714" cy="740571"/>
          </a:xfrm>
        </p:grpSpPr>
        <p:pic>
          <p:nvPicPr>
            <p:cNvPr id="13" name="Object 1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-217962" y="437851"/>
              <a:ext cx="3085714" cy="740571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306455" y="6317247"/>
            <a:ext cx="5679528" cy="1778003"/>
            <a:chOff x="459682" y="9475868"/>
            <a:chExt cx="8519292" cy="2667005"/>
          </a:xfrm>
        </p:grpSpPr>
        <p:pic>
          <p:nvPicPr>
            <p:cNvPr id="19" name="Object 18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9682" y="9475868"/>
              <a:ext cx="8519292" cy="2667005"/>
            </a:xfrm>
            <a:prstGeom prst="rect">
              <a:avLst/>
            </a:prstGeom>
          </p:spPr>
        </p:pic>
      </p:grpSp>
      <p:grpSp>
        <p:nvGrpSpPr>
          <p:cNvPr id="1008" name="그룹 1008"/>
          <p:cNvGrpSpPr/>
          <p:nvPr/>
        </p:nvGrpSpPr>
        <p:grpSpPr>
          <a:xfrm>
            <a:off x="3648536" y="4573732"/>
            <a:ext cx="423159" cy="757332"/>
            <a:chOff x="5472801" y="6860598"/>
            <a:chExt cx="634739" cy="1135998"/>
          </a:xfrm>
        </p:grpSpPr>
        <p:pic>
          <p:nvPicPr>
            <p:cNvPr id="27" name="Object 26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 rot="3300000">
              <a:off x="5472801" y="6860598"/>
              <a:ext cx="634739" cy="1135998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1120635" y="3700068"/>
            <a:ext cx="4615875" cy="30452"/>
            <a:chOff x="1680951" y="5165079"/>
            <a:chExt cx="6923812" cy="45678"/>
          </a:xfrm>
        </p:grpSpPr>
        <p:pic>
          <p:nvPicPr>
            <p:cNvPr id="36" name="Object 35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80951" y="5165079"/>
              <a:ext cx="6923812" cy="45678"/>
            </a:xfrm>
            <a:prstGeom prst="rect">
              <a:avLst/>
            </a:prstGeom>
          </p:spPr>
        </p:pic>
      </p:grp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4E89BB-7D31-7236-9A85-722487F408C3}"/>
              </a:ext>
            </a:extLst>
          </p:cNvPr>
          <p:cNvSpPr/>
          <p:nvPr/>
        </p:nvSpPr>
        <p:spPr>
          <a:xfrm>
            <a:off x="1109759" y="1956417"/>
            <a:ext cx="4638321" cy="17880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>
              <a:lnSpc>
                <a:spcPct val="150000"/>
              </a:lnSpc>
            </a:pPr>
            <a:r>
              <a:rPr lang="en-US" altLang="ko-KR" sz="18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{</a:t>
            </a:r>
            <a:r>
              <a:rPr lang="ko-KR" altLang="en-US" sz="18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설명</a:t>
            </a:r>
            <a:r>
              <a:rPr lang="en-US" altLang="ko-KR" sz="18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}</a:t>
            </a:r>
            <a:endParaRPr lang="ko-KR" altLang="en-US" sz="1867" dirty="0">
              <a:solidFill>
                <a:prstClr val="black">
                  <a:lumMod val="95000"/>
                  <a:lumOff val="5000"/>
                </a:prst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grpSp>
        <p:nvGrpSpPr>
          <p:cNvPr id="5" name="그룹 1011">
            <a:extLst>
              <a:ext uri="{FF2B5EF4-FFF2-40B4-BE49-F238E27FC236}">
                <a16:creationId xmlns:a16="http://schemas.microsoft.com/office/drawing/2014/main" id="{FE5AD454-DC6B-031E-FB3D-45D34A065664}"/>
              </a:ext>
            </a:extLst>
          </p:cNvPr>
          <p:cNvGrpSpPr/>
          <p:nvPr/>
        </p:nvGrpSpPr>
        <p:grpSpPr>
          <a:xfrm>
            <a:off x="1120635" y="3274463"/>
            <a:ext cx="4615875" cy="30452"/>
            <a:chOff x="1680951" y="5165079"/>
            <a:chExt cx="6923812" cy="45678"/>
          </a:xfrm>
        </p:grpSpPr>
        <p:pic>
          <p:nvPicPr>
            <p:cNvPr id="7" name="Object 35">
              <a:extLst>
                <a:ext uri="{FF2B5EF4-FFF2-40B4-BE49-F238E27FC236}">
                  <a16:creationId xmlns:a16="http://schemas.microsoft.com/office/drawing/2014/main" id="{F54E7A69-4CF2-4E42-C028-F360E45E1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80951" y="5165079"/>
              <a:ext cx="6923812" cy="45678"/>
            </a:xfrm>
            <a:prstGeom prst="rect">
              <a:avLst/>
            </a:prstGeom>
          </p:spPr>
        </p:pic>
      </p:grpSp>
      <p:grpSp>
        <p:nvGrpSpPr>
          <p:cNvPr id="18" name="그룹 1011">
            <a:extLst>
              <a:ext uri="{FF2B5EF4-FFF2-40B4-BE49-F238E27FC236}">
                <a16:creationId xmlns:a16="http://schemas.microsoft.com/office/drawing/2014/main" id="{53F89160-9D55-4EB7-79DB-DED12A06F215}"/>
              </a:ext>
            </a:extLst>
          </p:cNvPr>
          <p:cNvGrpSpPr/>
          <p:nvPr/>
        </p:nvGrpSpPr>
        <p:grpSpPr>
          <a:xfrm>
            <a:off x="1120635" y="2848859"/>
            <a:ext cx="4615875" cy="30452"/>
            <a:chOff x="1680951" y="5165079"/>
            <a:chExt cx="6923812" cy="45678"/>
          </a:xfrm>
        </p:grpSpPr>
        <p:pic>
          <p:nvPicPr>
            <p:cNvPr id="20" name="Object 35">
              <a:extLst>
                <a:ext uri="{FF2B5EF4-FFF2-40B4-BE49-F238E27FC236}">
                  <a16:creationId xmlns:a16="http://schemas.microsoft.com/office/drawing/2014/main" id="{4BC83DFA-D14F-CD50-00A5-9A5BAF42A30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80951" y="5165079"/>
              <a:ext cx="6923812" cy="45678"/>
            </a:xfrm>
            <a:prstGeom prst="rect">
              <a:avLst/>
            </a:prstGeom>
          </p:spPr>
        </p:pic>
      </p:grpSp>
      <p:grpSp>
        <p:nvGrpSpPr>
          <p:cNvPr id="31" name="그룹 1011">
            <a:extLst>
              <a:ext uri="{FF2B5EF4-FFF2-40B4-BE49-F238E27FC236}">
                <a16:creationId xmlns:a16="http://schemas.microsoft.com/office/drawing/2014/main" id="{F3D1081D-3809-95C2-7249-996EC6AC4060}"/>
              </a:ext>
            </a:extLst>
          </p:cNvPr>
          <p:cNvGrpSpPr/>
          <p:nvPr/>
        </p:nvGrpSpPr>
        <p:grpSpPr>
          <a:xfrm>
            <a:off x="1120635" y="2423255"/>
            <a:ext cx="4615875" cy="30452"/>
            <a:chOff x="1680951" y="5165079"/>
            <a:chExt cx="6923812" cy="45678"/>
          </a:xfrm>
        </p:grpSpPr>
        <p:pic>
          <p:nvPicPr>
            <p:cNvPr id="32" name="Object 35">
              <a:extLst>
                <a:ext uri="{FF2B5EF4-FFF2-40B4-BE49-F238E27FC236}">
                  <a16:creationId xmlns:a16="http://schemas.microsoft.com/office/drawing/2014/main" id="{AC177D82-946B-B534-23AD-02BD95CB2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80951" y="5165079"/>
              <a:ext cx="6923812" cy="45678"/>
            </a:xfrm>
            <a:prstGeom prst="rect">
              <a:avLst/>
            </a:prstGeom>
          </p:spPr>
        </p:pic>
      </p:grp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9C33E81-BC9A-5A2E-C354-B099CE288673}"/>
              </a:ext>
            </a:extLst>
          </p:cNvPr>
          <p:cNvSpPr/>
          <p:nvPr/>
        </p:nvSpPr>
        <p:spPr>
          <a:xfrm>
            <a:off x="1115198" y="1373634"/>
            <a:ext cx="4626751" cy="5266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en-US" altLang="ko-KR" sz="26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{</a:t>
            </a:r>
            <a:r>
              <a:rPr lang="ko-KR" altLang="en-US" sz="26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정답</a:t>
            </a:r>
            <a:r>
              <a:rPr lang="en-US" altLang="ko-KR" sz="2667" dirty="0">
                <a:solidFill>
                  <a:prstClr val="black">
                    <a:lumMod val="95000"/>
                    <a:lumOff val="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}</a:t>
            </a:r>
            <a:endParaRPr lang="ko-KR" altLang="en-US" sz="2667" dirty="0">
              <a:solidFill>
                <a:prstClr val="black">
                  <a:lumMod val="95000"/>
                  <a:lumOff val="5000"/>
                </a:prstClr>
              </a:solidFill>
              <a:latin typeface="나눔스퀘어 Bold" panose="020B0600000101010101" pitchFamily="50" charset="-127"/>
              <a:ea typeface="나눔스퀘어 Bold" panose="020B0600000101010101" pitchFamily="50" charset="-127"/>
            </a:endParaRP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596194C3-FC09-348F-05AE-328A36A649E0}"/>
              </a:ext>
            </a:extLst>
          </p:cNvPr>
          <p:cNvSpPr/>
          <p:nvPr/>
        </p:nvSpPr>
        <p:spPr>
          <a:xfrm>
            <a:off x="866331" y="1017190"/>
            <a:ext cx="1045505" cy="320351"/>
          </a:xfrm>
          <a:prstGeom prst="roundRect">
            <a:avLst>
              <a:gd name="adj" fmla="val 50000"/>
            </a:avLst>
          </a:prstGeom>
          <a:solidFill>
            <a:srgbClr val="008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 latinLnBrk="0"/>
            <a:r>
              <a:rPr lang="ko-KR" altLang="en-US" sz="1600" dirty="0">
                <a:solidFill>
                  <a:prstClr val="white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정답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4275975F-6D4E-C742-E8B6-A0E7E5750191}"/>
              </a:ext>
            </a:extLst>
          </p:cNvPr>
          <p:cNvSpPr/>
          <p:nvPr/>
        </p:nvSpPr>
        <p:spPr>
          <a:xfrm>
            <a:off x="-1755543" y="5305718"/>
            <a:ext cx="11562735" cy="3048554"/>
          </a:xfrm>
          <a:prstGeom prst="rect">
            <a:avLst/>
          </a:prstGeom>
          <a:solidFill>
            <a:srgbClr val="008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 latinLnBrk="0"/>
            <a:endParaRPr lang="ko-KR" altLang="en-US" sz="1200">
              <a:solidFill>
                <a:prstClr val="white"/>
              </a:solidFill>
              <a:latin typeface="Calibri" panose="020F0502020204030204"/>
              <a:ea typeface="맑은 고딕" panose="020B0503020000020004" pitchFamily="50" charset="-127"/>
            </a:endParaRPr>
          </a:p>
        </p:txBody>
      </p:sp>
      <p:grpSp>
        <p:nvGrpSpPr>
          <p:cNvPr id="1012" name="그룹 1012"/>
          <p:cNvGrpSpPr/>
          <p:nvPr/>
        </p:nvGrpSpPr>
        <p:grpSpPr>
          <a:xfrm>
            <a:off x="1" y="3834169"/>
            <a:ext cx="4177795" cy="3639116"/>
            <a:chOff x="0" y="5751253"/>
            <a:chExt cx="6266692" cy="5458674"/>
          </a:xfrm>
        </p:grpSpPr>
        <p:pic>
          <p:nvPicPr>
            <p:cNvPr id="39" name="Object 38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0" y="5751253"/>
              <a:ext cx="6266692" cy="5458674"/>
            </a:xfrm>
            <a:prstGeom prst="rect">
              <a:avLst/>
            </a:prstGeom>
          </p:spPr>
        </p:pic>
      </p:grpSp>
      <p:pic>
        <p:nvPicPr>
          <p:cNvPr id="44" name="그림 43">
            <a:extLst>
              <a:ext uri="{FF2B5EF4-FFF2-40B4-BE49-F238E27FC236}">
                <a16:creationId xmlns:a16="http://schemas.microsoft.com/office/drawing/2014/main" id="{9C2F18C7-D6D5-48E9-4EAB-20449695B4D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7390">
            <a:off x="4081207" y="4148647"/>
            <a:ext cx="3624940" cy="3624940"/>
          </a:xfrm>
          <a:prstGeom prst="rect">
            <a:avLst/>
          </a:prstGeom>
          <a:effectLst>
            <a:outerShdw blurRad="7620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1B983A00-7814-1477-D1EF-CA6D3D3C2F84}"/>
              </a:ext>
            </a:extLst>
          </p:cNvPr>
          <p:cNvSpPr/>
          <p:nvPr/>
        </p:nvSpPr>
        <p:spPr>
          <a:xfrm>
            <a:off x="898183" y="146685"/>
            <a:ext cx="5061637" cy="344853"/>
          </a:xfrm>
          <a:prstGeom prst="roundRect">
            <a:avLst>
              <a:gd name="adj" fmla="val 50000"/>
            </a:avLst>
          </a:prstGeom>
          <a:solidFill>
            <a:srgbClr val="E5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 latinLnBrk="0"/>
            <a:r>
              <a:rPr lang="en-US" altLang="ko-KR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ChatGPT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 + </a:t>
            </a:r>
            <a:r>
              <a:rPr lang="ko-KR" altLang="en-US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파워포인트로 제작한 </a:t>
            </a:r>
            <a:r>
              <a:rPr lang="ko-KR" altLang="en-US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카드뉴스입니다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.</a:t>
            </a:r>
            <a:endParaRPr lang="ko-KR" altLang="en-US" sz="1600" dirty="0">
              <a:solidFill>
                <a:prstClr val="white"/>
              </a:solidFill>
              <a:latin typeface="이사만루체 Light" panose="00000300000000000000" pitchFamily="2" charset="-127"/>
              <a:ea typeface="이사만루체 Light" panose="00000300000000000000" pitchFamily="2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526996" y="2469250"/>
            <a:ext cx="7612506" cy="2378908"/>
            <a:chOff x="6790494" y="3703875"/>
            <a:chExt cx="11418759" cy="356836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90494" y="3703875"/>
              <a:ext cx="11418759" cy="356836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4391259" y="2659766"/>
            <a:ext cx="5231173" cy="2413189"/>
            <a:chOff x="6586886" y="3989647"/>
            <a:chExt cx="7846760" cy="3619784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20000">
              <a:off x="6586886" y="3989647"/>
              <a:ext cx="7846760" cy="3619784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6179816" y="3871938"/>
            <a:ext cx="111267" cy="445067"/>
            <a:chOff x="9269722" y="5807905"/>
            <a:chExt cx="166900" cy="667600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1280000">
              <a:off x="9269722" y="5807905"/>
              <a:ext cx="166900" cy="667600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5565361" y="4008033"/>
            <a:ext cx="86192" cy="344769"/>
            <a:chOff x="8348042" y="6012048"/>
            <a:chExt cx="129288" cy="517153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500000">
              <a:off x="8348042" y="6012048"/>
              <a:ext cx="129288" cy="517153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5670008" y="3900896"/>
            <a:ext cx="86192" cy="344769"/>
            <a:chOff x="8505012" y="5851342"/>
            <a:chExt cx="129288" cy="517153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500000">
              <a:off x="8505012" y="5851342"/>
              <a:ext cx="129288" cy="517153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-3934058" y="2569217"/>
            <a:ext cx="7612506" cy="2378908"/>
            <a:chOff x="-5901087" y="3853826"/>
            <a:chExt cx="11418759" cy="3568362"/>
          </a:xfrm>
        </p:grpSpPr>
        <p:pic>
          <p:nvPicPr>
            <p:cNvPr id="18" name="Object 1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5901087" y="3853826"/>
              <a:ext cx="11418759" cy="3568362"/>
            </a:xfrm>
            <a:prstGeom prst="rect">
              <a:avLst/>
            </a:prstGeom>
          </p:spPr>
        </p:pic>
      </p:grpSp>
      <p:grpSp>
        <p:nvGrpSpPr>
          <p:cNvPr id="1007" name="그룹 1007"/>
          <p:cNvGrpSpPr/>
          <p:nvPr/>
        </p:nvGrpSpPr>
        <p:grpSpPr>
          <a:xfrm>
            <a:off x="-32447" y="3075301"/>
            <a:ext cx="4114286" cy="1897959"/>
            <a:chOff x="-48671" y="4612950"/>
            <a:chExt cx="6171429" cy="2846938"/>
          </a:xfrm>
        </p:grpSpPr>
        <p:pic>
          <p:nvPicPr>
            <p:cNvPr id="21" name="Object 20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-120000">
              <a:off x="-48671" y="4612950"/>
              <a:ext cx="6171429" cy="2846938"/>
            </a:xfrm>
            <a:prstGeom prst="rect">
              <a:avLst/>
            </a:prstGeom>
          </p:spPr>
        </p:pic>
      </p:grpSp>
      <p:grpSp>
        <p:nvGrpSpPr>
          <p:cNvPr id="1008" name="그룹 1008"/>
          <p:cNvGrpSpPr/>
          <p:nvPr/>
        </p:nvGrpSpPr>
        <p:grpSpPr>
          <a:xfrm>
            <a:off x="236007" y="3252513"/>
            <a:ext cx="117859" cy="471436"/>
            <a:chOff x="354009" y="4878770"/>
            <a:chExt cx="176788" cy="707154"/>
          </a:xfrm>
        </p:grpSpPr>
        <p:pic>
          <p:nvPicPr>
            <p:cNvPr id="24" name="Object 2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-10800000">
              <a:off x="354009" y="4878770"/>
              <a:ext cx="176788" cy="707154"/>
            </a:xfrm>
            <a:prstGeom prst="rect">
              <a:avLst/>
            </a:prstGeom>
          </p:spPr>
        </p:pic>
      </p:grpSp>
      <p:grpSp>
        <p:nvGrpSpPr>
          <p:cNvPr id="1009" name="그룹 1009"/>
          <p:cNvGrpSpPr/>
          <p:nvPr/>
        </p:nvGrpSpPr>
        <p:grpSpPr>
          <a:xfrm>
            <a:off x="1518195" y="3577120"/>
            <a:ext cx="117859" cy="471436"/>
            <a:chOff x="2277291" y="5365680"/>
            <a:chExt cx="176788" cy="707154"/>
          </a:xfrm>
        </p:grpSpPr>
        <p:pic>
          <p:nvPicPr>
            <p:cNvPr id="27" name="Object 26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277291" y="5365680"/>
              <a:ext cx="176788" cy="707154"/>
            </a:xfrm>
            <a:prstGeom prst="rect">
              <a:avLst/>
            </a:prstGeom>
          </p:spPr>
        </p:pic>
      </p:grpSp>
      <p:grpSp>
        <p:nvGrpSpPr>
          <p:cNvPr id="1010" name="그룹 1010"/>
          <p:cNvGrpSpPr/>
          <p:nvPr/>
        </p:nvGrpSpPr>
        <p:grpSpPr>
          <a:xfrm>
            <a:off x="1613272" y="3347751"/>
            <a:ext cx="117859" cy="471436"/>
            <a:chOff x="2419906" y="5021627"/>
            <a:chExt cx="176788" cy="707154"/>
          </a:xfrm>
        </p:grpSpPr>
        <p:pic>
          <p:nvPicPr>
            <p:cNvPr id="30" name="Object 29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19906" y="5021627"/>
              <a:ext cx="176788" cy="707154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742657" y="813324"/>
            <a:ext cx="5828874" cy="1666547"/>
            <a:chOff x="1113985" y="884764"/>
            <a:chExt cx="8743311" cy="2499820"/>
          </a:xfrm>
        </p:grpSpPr>
        <p:grpSp>
          <p:nvGrpSpPr>
            <p:cNvPr id="1012" name="그룹 1012"/>
            <p:cNvGrpSpPr/>
            <p:nvPr/>
          </p:nvGrpSpPr>
          <p:grpSpPr>
            <a:xfrm>
              <a:off x="1113985" y="1459591"/>
              <a:ext cx="1249910" cy="1249910"/>
              <a:chOff x="1113985" y="1459591"/>
              <a:chExt cx="1249910" cy="1249910"/>
            </a:xfrm>
          </p:grpSpPr>
          <p:pic>
            <p:nvPicPr>
              <p:cNvPr id="34" name="Object 33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49641" y="881991"/>
                <a:ext cx="2499820" cy="2499820"/>
              </a:xfrm>
              <a:prstGeom prst="rect">
                <a:avLst/>
              </a:prstGeom>
            </p:spPr>
          </p:pic>
          <p:pic>
            <p:nvPicPr>
              <p:cNvPr id="35" name="Object 34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1113985" y="1459591"/>
                <a:ext cx="1249910" cy="1249910"/>
              </a:xfrm>
              <a:prstGeom prst="rect">
                <a:avLst/>
              </a:prstGeom>
            </p:spPr>
          </p:pic>
        </p:grpSp>
        <p:grpSp>
          <p:nvGrpSpPr>
            <p:cNvPr id="1013" name="그룹 1013"/>
            <p:cNvGrpSpPr/>
            <p:nvPr/>
          </p:nvGrpSpPr>
          <p:grpSpPr>
            <a:xfrm>
              <a:off x="2464103" y="1462364"/>
              <a:ext cx="1249910" cy="1249910"/>
              <a:chOff x="2464103" y="1462364"/>
              <a:chExt cx="1249910" cy="1249910"/>
            </a:xfrm>
          </p:grpSpPr>
          <p:pic>
            <p:nvPicPr>
              <p:cNvPr id="39" name="Object 38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899760" y="884764"/>
                <a:ext cx="2499820" cy="2499820"/>
              </a:xfrm>
              <a:prstGeom prst="rect">
                <a:avLst/>
              </a:prstGeom>
            </p:spPr>
          </p:pic>
          <p:pic>
            <p:nvPicPr>
              <p:cNvPr id="40" name="Object 39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464103" y="1462364"/>
                <a:ext cx="1249910" cy="1249910"/>
              </a:xfrm>
              <a:prstGeom prst="rect">
                <a:avLst/>
              </a:prstGeom>
            </p:spPr>
          </p:pic>
        </p:grpSp>
        <p:grpSp>
          <p:nvGrpSpPr>
            <p:cNvPr id="1014" name="그룹 1014"/>
            <p:cNvGrpSpPr/>
            <p:nvPr/>
          </p:nvGrpSpPr>
          <p:grpSpPr>
            <a:xfrm>
              <a:off x="3814245" y="1459591"/>
              <a:ext cx="1249910" cy="1249910"/>
              <a:chOff x="3814245" y="1459591"/>
              <a:chExt cx="1249910" cy="1249910"/>
            </a:xfrm>
          </p:grpSpPr>
          <p:pic>
            <p:nvPicPr>
              <p:cNvPr id="44" name="Object 43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249901" y="881991"/>
                <a:ext cx="2499820" cy="2499820"/>
              </a:xfrm>
              <a:prstGeom prst="rect">
                <a:avLst/>
              </a:prstGeom>
            </p:spPr>
          </p:pic>
          <p:pic>
            <p:nvPicPr>
              <p:cNvPr id="45" name="Object 44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814245" y="1459591"/>
                <a:ext cx="1249910" cy="1249910"/>
              </a:xfrm>
              <a:prstGeom prst="rect">
                <a:avLst/>
              </a:prstGeom>
            </p:spPr>
          </p:pic>
        </p:grpSp>
        <p:grpSp>
          <p:nvGrpSpPr>
            <p:cNvPr id="1015" name="그룹 1015"/>
            <p:cNvGrpSpPr/>
            <p:nvPr/>
          </p:nvGrpSpPr>
          <p:grpSpPr>
            <a:xfrm>
              <a:off x="5184568" y="1462364"/>
              <a:ext cx="1249910" cy="1249910"/>
              <a:chOff x="5184568" y="1462364"/>
              <a:chExt cx="1249910" cy="1249910"/>
            </a:xfrm>
          </p:grpSpPr>
          <p:pic>
            <p:nvPicPr>
              <p:cNvPr id="49" name="Object 48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620225" y="884764"/>
                <a:ext cx="2499820" cy="2499820"/>
              </a:xfrm>
              <a:prstGeom prst="rect">
                <a:avLst/>
              </a:prstGeom>
            </p:spPr>
          </p:pic>
          <p:pic>
            <p:nvPicPr>
              <p:cNvPr id="50" name="Object 49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184568" y="1462364"/>
                <a:ext cx="1249910" cy="1249910"/>
              </a:xfrm>
              <a:prstGeom prst="rect">
                <a:avLst/>
              </a:prstGeom>
            </p:spPr>
          </p:pic>
        </p:grpSp>
        <p:pic>
          <p:nvPicPr>
            <p:cNvPr id="55" name="Object 54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551496" y="1459591"/>
              <a:ext cx="1249910" cy="1249910"/>
            </a:xfrm>
            <a:prstGeom prst="rect">
              <a:avLst/>
            </a:prstGeom>
          </p:spPr>
        </p:pic>
        <p:grpSp>
          <p:nvGrpSpPr>
            <p:cNvPr id="1017" name="그룹 1017"/>
            <p:cNvGrpSpPr/>
            <p:nvPr/>
          </p:nvGrpSpPr>
          <p:grpSpPr>
            <a:xfrm>
              <a:off x="7357476" y="884764"/>
              <a:ext cx="2499820" cy="2499820"/>
              <a:chOff x="7357476" y="884764"/>
              <a:chExt cx="2499820" cy="2499820"/>
            </a:xfrm>
          </p:grpSpPr>
          <p:pic>
            <p:nvPicPr>
              <p:cNvPr id="59" name="Object 58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7357476" y="884764"/>
                <a:ext cx="2499820" cy="2499820"/>
              </a:xfrm>
              <a:prstGeom prst="rect">
                <a:avLst/>
              </a:prstGeom>
            </p:spPr>
          </p:pic>
          <p:pic>
            <p:nvPicPr>
              <p:cNvPr id="60" name="Object 59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7921820" y="1462364"/>
                <a:ext cx="1249910" cy="1249910"/>
              </a:xfrm>
              <a:prstGeom prst="rect">
                <a:avLst/>
              </a:prstGeom>
            </p:spPr>
          </p:pic>
        </p:grpSp>
      </p:grpSp>
      <p:grpSp>
        <p:nvGrpSpPr>
          <p:cNvPr id="1018" name="그룹 1018"/>
          <p:cNvGrpSpPr/>
          <p:nvPr/>
        </p:nvGrpSpPr>
        <p:grpSpPr>
          <a:xfrm>
            <a:off x="2081545" y="2316334"/>
            <a:ext cx="2528977" cy="4782935"/>
            <a:chOff x="3122315" y="2979269"/>
            <a:chExt cx="3793465" cy="7174402"/>
          </a:xfrm>
        </p:grpSpPr>
        <p:pic>
          <p:nvPicPr>
            <p:cNvPr id="65" name="Object 64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22315" y="2979269"/>
              <a:ext cx="3793465" cy="7174402"/>
            </a:xfrm>
            <a:prstGeom prst="rect">
              <a:avLst/>
            </a:prstGeom>
          </p:spPr>
        </p:pic>
      </p:grpSp>
      <p:grpSp>
        <p:nvGrpSpPr>
          <p:cNvPr id="1019" name="그룹 1019"/>
          <p:cNvGrpSpPr/>
          <p:nvPr/>
        </p:nvGrpSpPr>
        <p:grpSpPr>
          <a:xfrm>
            <a:off x="-759054" y="4966820"/>
            <a:ext cx="8384691" cy="3656402"/>
            <a:chOff x="-1138582" y="6941528"/>
            <a:chExt cx="12577037" cy="5484603"/>
          </a:xfrm>
        </p:grpSpPr>
        <p:pic>
          <p:nvPicPr>
            <p:cNvPr id="68" name="Object 67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-7427101" y="4283605"/>
              <a:ext cx="25154074" cy="10969206"/>
            </a:xfrm>
            <a:prstGeom prst="rect">
              <a:avLst/>
            </a:prstGeom>
          </p:spPr>
        </p:pic>
        <p:pic>
          <p:nvPicPr>
            <p:cNvPr id="69" name="Object 68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-1138582" y="6941528"/>
              <a:ext cx="12577037" cy="5484603"/>
            </a:xfrm>
            <a:prstGeom prst="rect">
              <a:avLst/>
            </a:prstGeom>
          </p:spPr>
        </p:pic>
      </p:grpSp>
      <p:grpSp>
        <p:nvGrpSpPr>
          <p:cNvPr id="1020" name="그룹 1020"/>
          <p:cNvGrpSpPr/>
          <p:nvPr/>
        </p:nvGrpSpPr>
        <p:grpSpPr>
          <a:xfrm>
            <a:off x="1224130" y="5831281"/>
            <a:ext cx="4408887" cy="30452"/>
            <a:chOff x="1836192" y="7819568"/>
            <a:chExt cx="6613331" cy="45678"/>
          </a:xfrm>
        </p:grpSpPr>
        <p:pic>
          <p:nvPicPr>
            <p:cNvPr id="73" name="Object 72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836192" y="7819568"/>
              <a:ext cx="6613331" cy="45678"/>
            </a:xfrm>
            <a:prstGeom prst="rect">
              <a:avLst/>
            </a:prstGeom>
          </p:spPr>
        </p:pic>
      </p:grpSp>
      <p:grpSp>
        <p:nvGrpSpPr>
          <p:cNvPr id="1022" name="그룹 1022"/>
          <p:cNvGrpSpPr/>
          <p:nvPr/>
        </p:nvGrpSpPr>
        <p:grpSpPr>
          <a:xfrm>
            <a:off x="-288411" y="6192107"/>
            <a:ext cx="7378359" cy="4114286"/>
            <a:chOff x="-432618" y="9264226"/>
            <a:chExt cx="11067539" cy="6171429"/>
          </a:xfrm>
        </p:grpSpPr>
        <p:pic>
          <p:nvPicPr>
            <p:cNvPr id="79" name="Object 78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-432618" y="9264226"/>
              <a:ext cx="11067539" cy="6171429"/>
            </a:xfrm>
            <a:prstGeom prst="rect">
              <a:avLst/>
            </a:prstGeom>
          </p:spPr>
        </p:pic>
      </p:grpSp>
      <p:pic>
        <p:nvPicPr>
          <p:cNvPr id="81" name="Object 80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481369" y="556309"/>
            <a:ext cx="3972525" cy="645839"/>
          </a:xfrm>
          <a:prstGeom prst="rect">
            <a:avLst/>
          </a:prstGeom>
        </p:spPr>
      </p:pic>
      <p:grpSp>
        <p:nvGrpSpPr>
          <p:cNvPr id="1024" name="그룹 1024"/>
          <p:cNvGrpSpPr/>
          <p:nvPr/>
        </p:nvGrpSpPr>
        <p:grpSpPr>
          <a:xfrm>
            <a:off x="3802263" y="6349423"/>
            <a:ext cx="1130657" cy="335220"/>
            <a:chOff x="5703393" y="9500201"/>
            <a:chExt cx="1695986" cy="502830"/>
          </a:xfrm>
        </p:grpSpPr>
        <p:pic>
          <p:nvPicPr>
            <p:cNvPr id="88" name="Object 87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03393" y="9500201"/>
              <a:ext cx="1695986" cy="502830"/>
            </a:xfrm>
            <a:prstGeom prst="rect">
              <a:avLst/>
            </a:prstGeom>
          </p:spPr>
        </p:pic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3A5EE40A-FFCB-F667-6209-B38B1E8B6AB3}"/>
              </a:ext>
            </a:extLst>
          </p:cNvPr>
          <p:cNvSpPr/>
          <p:nvPr/>
        </p:nvSpPr>
        <p:spPr>
          <a:xfrm>
            <a:off x="898183" y="146685"/>
            <a:ext cx="5061637" cy="344853"/>
          </a:xfrm>
          <a:prstGeom prst="roundRect">
            <a:avLst>
              <a:gd name="adj" fmla="val 50000"/>
            </a:avLst>
          </a:prstGeom>
          <a:solidFill>
            <a:srgbClr val="E53B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815" latinLnBrk="0"/>
            <a:r>
              <a:rPr lang="en-US" altLang="ko-KR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ChatGPT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 + </a:t>
            </a:r>
            <a:r>
              <a:rPr lang="ko-KR" altLang="en-US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파워포인트로 제작한 </a:t>
            </a:r>
            <a:r>
              <a:rPr lang="ko-KR" altLang="en-US" sz="1600" dirty="0" err="1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카드뉴스입니다</a:t>
            </a:r>
            <a:r>
              <a:rPr lang="en-US" altLang="ko-KR" sz="1600" dirty="0">
                <a:solidFill>
                  <a:prstClr val="white"/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rPr>
              <a:t>.</a:t>
            </a:r>
            <a:endParaRPr lang="ko-KR" altLang="en-US" sz="1600" dirty="0">
              <a:solidFill>
                <a:prstClr val="white"/>
              </a:solidFill>
              <a:latin typeface="이사만루체 Light" panose="00000300000000000000" pitchFamily="2" charset="-127"/>
              <a:ea typeface="이사만루체 Light" panose="00000300000000000000" pitchFamily="2" charset="-127"/>
            </a:endParaRPr>
          </a:p>
        </p:txBody>
      </p:sp>
      <p:grpSp>
        <p:nvGrpSpPr>
          <p:cNvPr id="4" name="그룹 1020">
            <a:extLst>
              <a:ext uri="{FF2B5EF4-FFF2-40B4-BE49-F238E27FC236}">
                <a16:creationId xmlns:a16="http://schemas.microsoft.com/office/drawing/2014/main" id="{C1CF7065-BD93-EA48-145A-E87ABB7ACB81}"/>
              </a:ext>
            </a:extLst>
          </p:cNvPr>
          <p:cNvGrpSpPr/>
          <p:nvPr/>
        </p:nvGrpSpPr>
        <p:grpSpPr>
          <a:xfrm>
            <a:off x="1224130" y="5443625"/>
            <a:ext cx="4408887" cy="30452"/>
            <a:chOff x="1836192" y="7819568"/>
            <a:chExt cx="6613331" cy="45678"/>
          </a:xfrm>
        </p:grpSpPr>
        <p:pic>
          <p:nvPicPr>
            <p:cNvPr id="5" name="Object 72">
              <a:extLst>
                <a:ext uri="{FF2B5EF4-FFF2-40B4-BE49-F238E27FC236}">
                  <a16:creationId xmlns:a16="http://schemas.microsoft.com/office/drawing/2014/main" id="{0561DC2A-86AE-B82B-DF21-BEA48FDFB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836192" y="7819568"/>
              <a:ext cx="6613331" cy="45678"/>
            </a:xfrm>
            <a:prstGeom prst="rect">
              <a:avLst/>
            </a:prstGeom>
          </p:spPr>
        </p:pic>
      </p:grp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20D230D2-3370-4F2B-1CCE-E3485FDC217D}"/>
              </a:ext>
            </a:extLst>
          </p:cNvPr>
          <p:cNvSpPr/>
          <p:nvPr/>
        </p:nvSpPr>
        <p:spPr>
          <a:xfrm>
            <a:off x="683902" y="1243375"/>
            <a:ext cx="983700" cy="7446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ko-KR" altLang="en-US" sz="440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이사만루체 Bold" panose="00000800000000000000" pitchFamily="2" charset="-127"/>
                <a:ea typeface="이사만루체 Bold" panose="00000800000000000000" pitchFamily="2" charset="-127"/>
              </a:rPr>
              <a:t>오</a:t>
            </a:r>
            <a:endParaRPr lang="ko-KR" altLang="en-US" sz="440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이사만루체 Bold" panose="00000800000000000000" pitchFamily="2" charset="-127"/>
              <a:ea typeface="이사만루체 Bold" panose="00000800000000000000" pitchFamily="2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63D6198-4476-5698-F5D8-6A1765573A22}"/>
              </a:ext>
            </a:extLst>
          </p:cNvPr>
          <p:cNvSpPr/>
          <p:nvPr/>
        </p:nvSpPr>
        <p:spPr>
          <a:xfrm>
            <a:off x="1564439" y="1260792"/>
            <a:ext cx="983700" cy="7446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ko-KR" altLang="en-US" sz="44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이사만루체 Bold" panose="00000800000000000000" pitchFamily="2" charset="-127"/>
                <a:ea typeface="이사만루체 Bold" panose="00000800000000000000" pitchFamily="2" charset="-127"/>
              </a:rPr>
              <a:t>빠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27C26C1-E03A-0C08-5F94-6EDB4902B479}"/>
              </a:ext>
            </a:extLst>
          </p:cNvPr>
          <p:cNvSpPr/>
          <p:nvPr/>
        </p:nvSpPr>
        <p:spPr>
          <a:xfrm>
            <a:off x="2465613" y="1243375"/>
            <a:ext cx="983700" cy="7446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ko-KR" altLang="en-US" sz="44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이사만루체 Bold" panose="00000800000000000000" pitchFamily="2" charset="-127"/>
                <a:ea typeface="이사만루체 Bold" panose="00000800000000000000" pitchFamily="2" charset="-127"/>
              </a:rPr>
              <a:t>두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DF7FBABF-F8C6-05CD-19F4-BF3EA1E9CB57}"/>
              </a:ext>
            </a:extLst>
          </p:cNvPr>
          <p:cNvSpPr/>
          <p:nvPr/>
        </p:nvSpPr>
        <p:spPr>
          <a:xfrm>
            <a:off x="3377236" y="1252084"/>
            <a:ext cx="983700" cy="7446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en-US" altLang="ko-KR" sz="44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이사만루체 Bold" panose="00000800000000000000" pitchFamily="2" charset="-127"/>
                <a:ea typeface="이사만루체 Bold" panose="00000800000000000000" pitchFamily="2" charset="-127"/>
              </a:rPr>
              <a:t>P</a:t>
            </a:r>
            <a:endParaRPr lang="ko-KR" altLang="en-US" sz="440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이사만루체 Bold" panose="00000800000000000000" pitchFamily="2" charset="-127"/>
              <a:ea typeface="이사만루체 Bold" panose="00000800000000000000" pitchFamily="2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127447E8-33D5-4985-94A1-4BA46E3C04D0}"/>
              </a:ext>
            </a:extLst>
          </p:cNvPr>
          <p:cNvSpPr/>
          <p:nvPr/>
        </p:nvSpPr>
        <p:spPr>
          <a:xfrm>
            <a:off x="4267585" y="1243375"/>
            <a:ext cx="983700" cy="7446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en-US" altLang="ko-KR" sz="44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이사만루체 Bold" panose="00000800000000000000" pitchFamily="2" charset="-127"/>
                <a:ea typeface="이사만루체 Bold" panose="00000800000000000000" pitchFamily="2" charset="-127"/>
              </a:rPr>
              <a:t>P</a:t>
            </a:r>
            <a:endParaRPr lang="ko-KR" altLang="en-US" sz="440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이사만루체 Bold" panose="00000800000000000000" pitchFamily="2" charset="-127"/>
              <a:ea typeface="이사만루체 Bold" panose="00000800000000000000" pitchFamily="2" charset="-127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FA316F2D-E7E8-8418-954B-BB8490932F0D}"/>
              </a:ext>
            </a:extLst>
          </p:cNvPr>
          <p:cNvSpPr/>
          <p:nvPr/>
        </p:nvSpPr>
        <p:spPr>
          <a:xfrm>
            <a:off x="5197053" y="1252084"/>
            <a:ext cx="983700" cy="7446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 latinLnBrk="0"/>
            <a:r>
              <a:rPr lang="en-US" altLang="ko-KR" sz="44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이사만루체 Bold" panose="00000800000000000000" pitchFamily="2" charset="-127"/>
                <a:ea typeface="이사만루체 Bold" panose="00000800000000000000" pitchFamily="2" charset="-127"/>
              </a:rPr>
              <a:t>T</a:t>
            </a:r>
            <a:endParaRPr lang="ko-KR" altLang="en-US" sz="440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이사만루체 Bold" panose="00000800000000000000" pitchFamily="2" charset="-127"/>
              <a:ea typeface="이사만루체 Bold" panose="00000800000000000000" pitchFamily="2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D5E55D9-8FBA-6685-F598-579800215918}"/>
              </a:ext>
            </a:extLst>
          </p:cNvPr>
          <p:cNvSpPr txBox="1"/>
          <p:nvPr/>
        </p:nvSpPr>
        <p:spPr>
          <a:xfrm>
            <a:off x="1147887" y="5107148"/>
            <a:ext cx="4422525" cy="76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04815" latinLnBrk="0">
              <a:spcBef>
                <a:spcPts val="400"/>
              </a:spcBef>
              <a:spcAft>
                <a:spcPts val="400"/>
              </a:spcAft>
            </a:pP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실무에 꼭 필요한 </a:t>
            </a: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엑셀</a:t>
            </a:r>
            <a:r>
              <a:rPr lang="en-US" altLang="ko-KR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, </a:t>
            </a: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파워포인트</a:t>
            </a:r>
            <a:r>
              <a:rPr lang="en-US" altLang="ko-KR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스킬</a:t>
            </a: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을</a:t>
            </a:r>
            <a:endParaRPr lang="en-US" altLang="ko-KR" sz="1867" dirty="0">
              <a:solidFill>
                <a:prstClr val="black">
                  <a:lumMod val="85000"/>
                  <a:lumOff val="15000"/>
                </a:prstClr>
              </a:solidFill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pPr algn="ctr" defTabSz="304815" latinLnBrk="0">
              <a:spcBef>
                <a:spcPts val="400"/>
              </a:spcBef>
              <a:spcAft>
                <a:spcPts val="400"/>
              </a:spcAft>
            </a:pP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 </a:t>
            </a: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기초부터 활용</a:t>
            </a: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까지</a:t>
            </a:r>
            <a:r>
              <a:rPr lang="en-US" altLang="ko-KR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! </a:t>
            </a:r>
            <a:r>
              <a:rPr lang="ko-KR" altLang="en-US" sz="1867" dirty="0">
                <a:solidFill>
                  <a:prstClr val="black">
                    <a:lumMod val="85000"/>
                    <a:lumOff val="15000"/>
                  </a:prst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꼼꼼하게 배워보세요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2917204-0970-093C-FA22-89F072343561}"/>
              </a:ext>
            </a:extLst>
          </p:cNvPr>
          <p:cNvSpPr txBox="1"/>
          <p:nvPr/>
        </p:nvSpPr>
        <p:spPr>
          <a:xfrm>
            <a:off x="3812673" y="6385111"/>
            <a:ext cx="109652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04815" latinLnBrk="0">
              <a:spcBef>
                <a:spcPts val="400"/>
              </a:spcBef>
              <a:spcAft>
                <a:spcPts val="400"/>
              </a:spcAft>
            </a:pPr>
            <a:r>
              <a:rPr lang="ko-KR" altLang="en-US" sz="1333" dirty="0">
                <a:solidFill>
                  <a:srgbClr val="341923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상담문의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E247BB-C6C2-925D-0D31-96F2E2D2D49C}"/>
              </a:ext>
            </a:extLst>
          </p:cNvPr>
          <p:cNvSpPr txBox="1"/>
          <p:nvPr/>
        </p:nvSpPr>
        <p:spPr>
          <a:xfrm>
            <a:off x="4945024" y="6385111"/>
            <a:ext cx="1776346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04815" latinLnBrk="0">
              <a:spcBef>
                <a:spcPts val="400"/>
              </a:spcBef>
              <a:spcAft>
                <a:spcPts val="400"/>
              </a:spcAft>
            </a:pPr>
            <a:r>
              <a:rPr lang="en-US" altLang="ko-KR" sz="1333" dirty="0">
                <a:solidFill>
                  <a:srgbClr val="FFCD4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www.OPPADU.com</a:t>
            </a:r>
            <a:endParaRPr lang="ko-KR" altLang="en-US" sz="1333" dirty="0">
              <a:solidFill>
                <a:srgbClr val="FFCD4A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6D7A7C-587E-4C7E-3F02-ED9A4F1933BF}"/>
              </a:ext>
            </a:extLst>
          </p:cNvPr>
          <p:cNvSpPr txBox="1"/>
          <p:nvPr/>
        </p:nvSpPr>
        <p:spPr>
          <a:xfrm>
            <a:off x="-162293" y="6344332"/>
            <a:ext cx="393336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04815" latinLnBrk="0">
              <a:spcBef>
                <a:spcPts val="400"/>
              </a:spcBef>
              <a:spcAft>
                <a:spcPts val="400"/>
              </a:spcAft>
            </a:pPr>
            <a:r>
              <a:rPr lang="en-US" altLang="ko-KR" sz="1333" dirty="0">
                <a:solidFill>
                  <a:srgbClr val="FFCD4A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2400</a:t>
            </a:r>
            <a:r>
              <a:rPr lang="ko-KR" altLang="en-US" sz="1333" dirty="0">
                <a:solidFill>
                  <a:srgbClr val="FFCD4A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만 직장인을 위한 교육 채널</a:t>
            </a:r>
            <a:r>
              <a:rPr lang="en-US" altLang="ko-KR" sz="1333" dirty="0">
                <a:solidFill>
                  <a:srgbClr val="FFCD4A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,</a:t>
            </a:r>
            <a:r>
              <a:rPr lang="ko-KR" altLang="en-US" sz="1333" dirty="0">
                <a:solidFill>
                  <a:srgbClr val="FFCD4A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  <a:r>
              <a:rPr lang="ko-KR" altLang="en-US" sz="1867" dirty="0">
                <a:solidFill>
                  <a:srgbClr val="FFCD4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오빠두</a:t>
            </a:r>
            <a:r>
              <a:rPr lang="en-US" altLang="ko-KR" sz="1867" dirty="0">
                <a:solidFill>
                  <a:srgbClr val="FFCD4A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PPT</a:t>
            </a:r>
            <a:r>
              <a:rPr lang="ko-KR" altLang="en-US" sz="1333" dirty="0">
                <a:solidFill>
                  <a:srgbClr val="FFCD4A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99</Words>
  <Application>Microsoft Office PowerPoint</Application>
  <PresentationFormat>사용자 지정</PresentationFormat>
  <Paragraphs>29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5" baseType="lpstr">
      <vt:lpstr>나눔스퀘어</vt:lpstr>
      <vt:lpstr>나눔스퀘어 Bold</vt:lpstr>
      <vt:lpstr>나눔스퀘어 ExtraBold</vt:lpstr>
      <vt:lpstr>나눔스퀘어 Light</vt:lpstr>
      <vt:lpstr>맑은 고딕</vt:lpstr>
      <vt:lpstr>이사만루체 Bold</vt:lpstr>
      <vt:lpstr>이사만루체 Light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엑셀오빠두</dc:creator>
  <cp:lastModifiedBy>엑셀오빠두</cp:lastModifiedBy>
  <cp:revision>1</cp:revision>
  <dcterms:created xsi:type="dcterms:W3CDTF">2023-02-28T21:36:57Z</dcterms:created>
  <dcterms:modified xsi:type="dcterms:W3CDTF">2023-02-28T21:37:50Z</dcterms:modified>
</cp:coreProperties>
</file>