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5619750" cy="3819525"/>
  <p:notesSz cx="3819525" cy="56197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02" autoAdjust="0"/>
    <p:restoredTop sz="94660"/>
  </p:normalViewPr>
  <p:slideViewPr>
    <p:cSldViewPr>
      <p:cViewPr varScale="1">
        <p:scale>
          <a:sx n="107" d="100"/>
          <a:sy n="107" d="100"/>
        </p:scale>
        <p:origin x="90" y="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har char="•"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/>
              <a:t>3/4/2023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CE8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1945177" y="429993"/>
            <a:ext cx="745642" cy="745642"/>
            <a:chOff x="1945177" y="429993"/>
            <a:chExt cx="745642" cy="745642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45177" y="429993"/>
              <a:ext cx="745642" cy="745642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2633917" y="2211792"/>
            <a:ext cx="727693" cy="1366992"/>
            <a:chOff x="2633917" y="2119298"/>
            <a:chExt cx="727693" cy="1366992"/>
          </a:xfrm>
        </p:grpSpPr>
        <p:pic>
          <p:nvPicPr>
            <p:cNvPr id="7" name="Object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33917" y="2119298"/>
              <a:ext cx="727693" cy="1366992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1680755" y="2586873"/>
            <a:ext cx="788279" cy="991912"/>
            <a:chOff x="1680755" y="2494379"/>
            <a:chExt cx="788279" cy="991912"/>
          </a:xfrm>
        </p:grpSpPr>
        <p:pic>
          <p:nvPicPr>
            <p:cNvPr id="10" name="Object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80755" y="2494379"/>
              <a:ext cx="788279" cy="991912"/>
            </a:xfrm>
            <a:prstGeom prst="rect">
              <a:avLst/>
            </a:prstGeom>
          </p:spPr>
        </p:pic>
      </p:grpSp>
      <p:grpSp>
        <p:nvGrpSpPr>
          <p:cNvPr id="1004" name="그룹 1004"/>
          <p:cNvGrpSpPr/>
          <p:nvPr/>
        </p:nvGrpSpPr>
        <p:grpSpPr>
          <a:xfrm>
            <a:off x="4483985" y="2328195"/>
            <a:ext cx="626931" cy="1250590"/>
            <a:chOff x="4483985" y="2235701"/>
            <a:chExt cx="626931" cy="1250590"/>
          </a:xfrm>
        </p:grpSpPr>
        <p:pic>
          <p:nvPicPr>
            <p:cNvPr id="13" name="Object 1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83985" y="2235701"/>
              <a:ext cx="626931" cy="1250590"/>
            </a:xfrm>
            <a:prstGeom prst="rect">
              <a:avLst/>
            </a:prstGeom>
          </p:spPr>
        </p:pic>
      </p:grpSp>
      <p:grpSp>
        <p:nvGrpSpPr>
          <p:cNvPr id="1005" name="그룹 1005"/>
          <p:cNvGrpSpPr/>
          <p:nvPr/>
        </p:nvGrpSpPr>
        <p:grpSpPr>
          <a:xfrm>
            <a:off x="3531312" y="2274646"/>
            <a:ext cx="856913" cy="1304139"/>
            <a:chOff x="3531312" y="2182152"/>
            <a:chExt cx="856913" cy="1304139"/>
          </a:xfrm>
        </p:grpSpPr>
        <p:pic>
          <p:nvPicPr>
            <p:cNvPr id="16" name="Object 15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531312" y="2182152"/>
              <a:ext cx="856913" cy="1304139"/>
            </a:xfrm>
            <a:prstGeom prst="rect">
              <a:avLst/>
            </a:prstGeom>
          </p:spPr>
        </p:pic>
      </p:grpSp>
      <p:grpSp>
        <p:nvGrpSpPr>
          <p:cNvPr id="1006" name="그룹 1006"/>
          <p:cNvGrpSpPr/>
          <p:nvPr/>
        </p:nvGrpSpPr>
        <p:grpSpPr>
          <a:xfrm>
            <a:off x="373850" y="2103203"/>
            <a:ext cx="1198591" cy="1475582"/>
            <a:chOff x="373850" y="2010709"/>
            <a:chExt cx="1198591" cy="1475582"/>
          </a:xfrm>
        </p:grpSpPr>
        <p:pic>
          <p:nvPicPr>
            <p:cNvPr id="19" name="Object 18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73850" y="2010709"/>
              <a:ext cx="1198591" cy="1475582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5344C81-9AEB-A9E3-791D-CC3C381EF859}"/>
              </a:ext>
            </a:extLst>
          </p:cNvPr>
          <p:cNvSpPr txBox="1"/>
          <p:nvPr/>
        </p:nvSpPr>
        <p:spPr>
          <a:xfrm>
            <a:off x="142875" y="346640"/>
            <a:ext cx="2547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000" dirty="0">
                <a:latin typeface="카페24 심플해" pitchFamily="2" charset="-127"/>
                <a:ea typeface="카페24 심플해" pitchFamily="2" charset="-127"/>
              </a:rPr>
              <a:t>{</a:t>
            </a:r>
            <a:r>
              <a:rPr lang="ko-KR" altLang="en-US" sz="2000" dirty="0">
                <a:latin typeface="카페24 심플해" pitchFamily="2" charset="-127"/>
                <a:ea typeface="카페24 심플해" pitchFamily="2" charset="-127"/>
              </a:rPr>
              <a:t>구독자 목록</a:t>
            </a:r>
            <a:r>
              <a:rPr lang="en-US" altLang="ko-KR" sz="2000" dirty="0">
                <a:latin typeface="카페24 심플해" pitchFamily="2" charset="-127"/>
                <a:ea typeface="카페24 심플해" pitchFamily="2" charset="-127"/>
              </a:rPr>
              <a:t>}</a:t>
            </a:r>
            <a:endParaRPr lang="ko-KR" altLang="en-US" sz="2000" dirty="0">
              <a:latin typeface="카페24 심플해" pitchFamily="2" charset="-127"/>
              <a:ea typeface="카페24 심플해" pitchFamily="2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93FE7A-EE7F-039D-DE66-3CAB6358400E}"/>
              </a:ext>
            </a:extLst>
          </p:cNvPr>
          <p:cNvSpPr txBox="1"/>
          <p:nvPr/>
        </p:nvSpPr>
        <p:spPr>
          <a:xfrm>
            <a:off x="2804098" y="408196"/>
            <a:ext cx="2189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latin typeface="카페24 심플해" pitchFamily="2" charset="-127"/>
                <a:ea typeface="카페24 심플해" pitchFamily="2" charset="-127"/>
              </a:rPr>
              <a:t>님을 위한 추석 감사 인사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6A7E34-0637-49EC-F944-9702ABE093A4}"/>
              </a:ext>
            </a:extLst>
          </p:cNvPr>
          <p:cNvSpPr txBox="1"/>
          <p:nvPr/>
        </p:nvSpPr>
        <p:spPr>
          <a:xfrm>
            <a:off x="1692466" y="1469041"/>
            <a:ext cx="2189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카페24 심플해" pitchFamily="2" charset="-127"/>
                <a:ea typeface="카페24 심플해" pitchFamily="2" charset="-127"/>
              </a:rPr>
              <a:t>{</a:t>
            </a:r>
            <a:r>
              <a:rPr lang="ko-KR" altLang="en-US" sz="1600" dirty="0">
                <a:latin typeface="카페24 심플해" pitchFamily="2" charset="-127"/>
                <a:ea typeface="카페24 심플해" pitchFamily="2" charset="-127"/>
              </a:rPr>
              <a:t>운세</a:t>
            </a:r>
            <a:r>
              <a:rPr lang="en-US" altLang="ko-KR" sz="1600" dirty="0">
                <a:latin typeface="카페24 심플해" pitchFamily="2" charset="-127"/>
                <a:ea typeface="카페24 심플해" pitchFamily="2" charset="-127"/>
              </a:rPr>
              <a:t>}</a:t>
            </a:r>
            <a:endParaRPr lang="ko-KR" altLang="en-US" sz="1600" dirty="0">
              <a:latin typeface="카페24 심플해" pitchFamily="2" charset="-127"/>
              <a:ea typeface="카페24 심플해" pitchFamily="2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D17B4-C6D9-529A-07BE-C7D179685310}"/>
              </a:ext>
            </a:extLst>
          </p:cNvPr>
          <p:cNvSpPr txBox="1"/>
          <p:nvPr/>
        </p:nvSpPr>
        <p:spPr>
          <a:xfrm>
            <a:off x="1133372" y="947871"/>
            <a:ext cx="1236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latin typeface="카페24 심플해" pitchFamily="2" charset="-127"/>
                <a:ea typeface="카페24 심플해" pitchFamily="2" charset="-127"/>
              </a:rPr>
              <a:t>{</a:t>
            </a:r>
            <a:r>
              <a:rPr lang="ko-KR" altLang="en-US" sz="1600" dirty="0">
                <a:latin typeface="카페24 심플해" pitchFamily="2" charset="-127"/>
                <a:ea typeface="카페24 심플해" pitchFamily="2" charset="-127"/>
              </a:rPr>
              <a:t>구독자 목록</a:t>
            </a:r>
            <a:r>
              <a:rPr lang="en-US" altLang="ko-KR" sz="1600" dirty="0">
                <a:latin typeface="카페24 심플해" pitchFamily="2" charset="-127"/>
                <a:ea typeface="카페24 심플해" pitchFamily="2" charset="-127"/>
              </a:rPr>
              <a:t>}</a:t>
            </a:r>
            <a:endParaRPr lang="ko-KR" altLang="en-US" sz="1600" dirty="0">
              <a:latin typeface="카페24 심플해" pitchFamily="2" charset="-127"/>
              <a:ea typeface="카페24 심플해" pitchFamily="2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68577D-A53B-54A4-5AE4-92320244E5BA}"/>
              </a:ext>
            </a:extLst>
          </p:cNvPr>
          <p:cNvSpPr txBox="1"/>
          <p:nvPr/>
        </p:nvSpPr>
        <p:spPr>
          <a:xfrm>
            <a:off x="2280792" y="947871"/>
            <a:ext cx="2965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600" dirty="0">
                <a:latin typeface="카페24 심플해" pitchFamily="2" charset="-127"/>
                <a:ea typeface="카페24 심플해" pitchFamily="2" charset="-127"/>
              </a:rPr>
              <a:t>님의 올해 운세는 아래와 같습니다</a:t>
            </a:r>
            <a:r>
              <a:rPr lang="en-US" altLang="ko-KR" sz="1600" dirty="0">
                <a:latin typeface="카페24 심플해" pitchFamily="2" charset="-127"/>
                <a:ea typeface="카페24 심플해" pitchFamily="2" charset="-127"/>
              </a:rPr>
              <a:t>.</a:t>
            </a:r>
            <a:endParaRPr lang="ko-KR" altLang="en-US" sz="1600" dirty="0">
              <a:latin typeface="카페24 심플해" pitchFamily="2" charset="-127"/>
              <a:ea typeface="카페24 심플해" pitchFamily="2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FF6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2079846" y="29343"/>
            <a:ext cx="1036415" cy="853581"/>
            <a:chOff x="2079846" y="470401"/>
            <a:chExt cx="1036415" cy="85358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79846" y="470401"/>
              <a:ext cx="1036415" cy="853581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2857453" y="200968"/>
            <a:ext cx="517616" cy="521025"/>
            <a:chOff x="2857453" y="642026"/>
            <a:chExt cx="517616" cy="521025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57453" y="642026"/>
              <a:ext cx="517616" cy="521025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2366308" y="262618"/>
            <a:ext cx="609750" cy="596888"/>
            <a:chOff x="2366308" y="703676"/>
            <a:chExt cx="609750" cy="596888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66308" y="703676"/>
              <a:ext cx="609750" cy="596888"/>
            </a:xfrm>
            <a:prstGeom prst="rect">
              <a:avLst/>
            </a:prstGeom>
          </p:spPr>
        </p:pic>
      </p:grpSp>
      <p:grpSp>
        <p:nvGrpSpPr>
          <p:cNvPr id="1004" name="그룹 1004"/>
          <p:cNvGrpSpPr/>
          <p:nvPr/>
        </p:nvGrpSpPr>
        <p:grpSpPr>
          <a:xfrm>
            <a:off x="2801848" y="459883"/>
            <a:ext cx="410300" cy="423041"/>
            <a:chOff x="2801848" y="900941"/>
            <a:chExt cx="410300" cy="423041"/>
          </a:xfrm>
        </p:grpSpPr>
        <p:pic>
          <p:nvPicPr>
            <p:cNvPr id="12" name="Object 11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01848" y="900941"/>
              <a:ext cx="410300" cy="423041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A6D7DE7-E9F8-5F68-70D5-CEC3913383AB}"/>
              </a:ext>
            </a:extLst>
          </p:cNvPr>
          <p:cNvSpPr txBox="1"/>
          <p:nvPr/>
        </p:nvSpPr>
        <p:spPr>
          <a:xfrm>
            <a:off x="1277848" y="990978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카페24 심플해" pitchFamily="2" charset="-127"/>
                <a:ea typeface="카페24 심플해" pitchFamily="2" charset="-127"/>
              </a:rPr>
              <a:t>즐거운 한가위 연휴 보내세요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15371E-A1F8-C669-D54F-51164DAC6E9B}"/>
              </a:ext>
            </a:extLst>
          </p:cNvPr>
          <p:cNvSpPr txBox="1"/>
          <p:nvPr/>
        </p:nvSpPr>
        <p:spPr>
          <a:xfrm>
            <a:off x="1285875" y="3426102"/>
            <a:ext cx="304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>
                <a:latin typeface="카페24 심플해" pitchFamily="2" charset="-127"/>
                <a:ea typeface="카페24 심플해" pitchFamily="2" charset="-127"/>
              </a:rPr>
              <a:t>오빠두엑셀 임직원 일동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BDD8A8-7D2E-EA74-0461-FBC632C660CD}"/>
              </a:ext>
            </a:extLst>
          </p:cNvPr>
          <p:cNvSpPr txBox="1"/>
          <p:nvPr/>
        </p:nvSpPr>
        <p:spPr>
          <a:xfrm>
            <a:off x="1285874" y="1552351"/>
            <a:ext cx="3039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카페24 심플해" pitchFamily="2" charset="-127"/>
                <a:ea typeface="카페24 심플해" pitchFamily="2" charset="-127"/>
              </a:rPr>
              <a:t>{</a:t>
            </a:r>
            <a:r>
              <a:rPr lang="ko-KR" altLang="en-US" sz="1400" dirty="0">
                <a:latin typeface="카페24 심플해" pitchFamily="2" charset="-127"/>
                <a:ea typeface="카페24 심플해" pitchFamily="2" charset="-127"/>
              </a:rPr>
              <a:t>인사말</a:t>
            </a:r>
            <a:r>
              <a:rPr lang="en-US" altLang="ko-KR" sz="1400" dirty="0">
                <a:latin typeface="카페24 심플해" pitchFamily="2" charset="-127"/>
                <a:ea typeface="카페24 심플해" pitchFamily="2" charset="-127"/>
              </a:rPr>
              <a:t>}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32</Words>
  <Application>Microsoft Office PowerPoint</Application>
  <PresentationFormat>사용자 지정</PresentationFormat>
  <Paragraphs>8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카페24 심플해</vt:lpstr>
      <vt:lpstr>Arial</vt:lpstr>
      <vt:lpstr>Calibri</vt:lpstr>
      <vt:lpstr>Office Theme</vt:lpstr>
      <vt:lpstr>PowerPoint 프레젠테이션</vt:lpstr>
      <vt:lpstr>PowerPoint 프레젠테이션</vt:lpstr>
    </vt:vector>
  </TitlesOfParts>
  <Company>officegen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엑셀오빠두</cp:lastModifiedBy>
  <cp:revision>2</cp:revision>
  <dcterms:created xsi:type="dcterms:W3CDTF">2023-03-04T22:44:46Z</dcterms:created>
  <dcterms:modified xsi:type="dcterms:W3CDTF">2023-03-04T14:24:20Z</dcterms:modified>
</cp:coreProperties>
</file>