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9322F"/>
    <a:srgbClr val="398075"/>
    <a:srgbClr val="E40202"/>
    <a:srgbClr val="FEB602"/>
    <a:srgbClr val="FFFBE7"/>
    <a:srgbClr val="FFF6C9"/>
    <a:srgbClr val="FFD7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6" autoAdjust="0"/>
    <p:restoredTop sz="94660"/>
  </p:normalViewPr>
  <p:slideViewPr>
    <p:cSldViewPr snapToGrid="0">
      <p:cViewPr>
        <p:scale>
          <a:sx n="50" d="100"/>
          <a:sy n="50" d="100"/>
        </p:scale>
        <p:origin x="1704" y="115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A3A95C8-F781-67E8-7705-5F464D9E34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6D941F1F-462A-6DD4-0A59-5D930BB899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3463094-93CB-66BF-2BFA-D1EAC331F6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508F5-AE4C-4E20-A5BD-CE4746E08B31}" type="datetimeFigureOut">
              <a:rPr lang="ko-KR" altLang="en-US" smtClean="0"/>
              <a:t>2023-12-24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9CEB012-1E62-3756-9FD1-4F993E9A8F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51522A8-E0A8-0CBC-7E0B-DEFAAAB446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AB35B-A937-41D2-B457-5EC3BFB28C0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702375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6CE7A4A-E57E-D4A7-7116-969B277FFD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DC76CD1C-BD9D-56C3-F8DB-6AF702686D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EABA5CD-E179-7EEC-8A8D-E38C5B7293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508F5-AE4C-4E20-A5BD-CE4746E08B31}" type="datetimeFigureOut">
              <a:rPr lang="ko-KR" altLang="en-US" smtClean="0"/>
              <a:t>2023-12-24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393C63F-6155-3751-C5FF-80409E90C4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0661728-7A15-EAA9-8D30-15470A335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AB35B-A937-41D2-B457-5EC3BFB28C0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618537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A6EADBE0-98D0-128E-ED0B-4A34DD75F9D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0A7E716F-B8D6-38DD-1FAE-F9793FDC89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FF3C13A-9669-5338-5FBC-51192F57EF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508F5-AE4C-4E20-A5BD-CE4746E08B31}" type="datetimeFigureOut">
              <a:rPr lang="ko-KR" altLang="en-US" smtClean="0"/>
              <a:t>2023-12-24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D54561B-F0F1-4DFA-87D6-F4BC581925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68E06B5-CC5F-8E2C-35C5-8DCFDD29D5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AB35B-A937-41D2-B457-5EC3BFB28C0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02276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9CFFDF6-CFEE-E77C-319A-95A4FEE23F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BAA937C3-135E-14D3-52BD-B62169B125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C0D35AC-A612-DFD5-EA3F-56D61AA66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508F5-AE4C-4E20-A5BD-CE4746E08B31}" type="datetimeFigureOut">
              <a:rPr lang="ko-KR" altLang="en-US" smtClean="0"/>
              <a:t>2023-12-24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508CF9D-B51B-EE4B-4316-1BADFF4F34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9D7C910-9F07-80E3-7025-381930A9A0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AB35B-A937-41D2-B457-5EC3BFB28C0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24414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FD03CD9-360F-BC40-BD3B-82F8963A6A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DC801FEC-446C-CD8B-BAD2-108EF9217A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ADC2513-A70B-B2A6-C52F-5835F5A8C6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508F5-AE4C-4E20-A5BD-CE4746E08B31}" type="datetimeFigureOut">
              <a:rPr lang="ko-KR" altLang="en-US" smtClean="0"/>
              <a:t>2023-12-24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5E58F1B-4913-4D3D-E8CA-74F3194163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6A9E1AD-2786-87AE-5C9B-7912D6D68A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AB35B-A937-41D2-B457-5EC3BFB28C0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934207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5904135-E29D-994E-20E3-F398DF867F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8C17A09-4CDB-7D0E-F094-C46E4483642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681ED386-5073-C655-247E-791FE58D29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9BE821DB-1EA1-6E42-34E6-95AC83B7DC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508F5-AE4C-4E20-A5BD-CE4746E08B31}" type="datetimeFigureOut">
              <a:rPr lang="ko-KR" altLang="en-US" smtClean="0"/>
              <a:t>2023-12-24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6C76C8AA-EEC2-EBB2-EF5A-2628903DD3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03A61E9C-C3E7-6721-C361-0CE9F2AB05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AB35B-A937-41D2-B457-5EC3BFB28C0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86762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0EDCF2B-794F-1B41-F3D0-C8EE781A4E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617CC571-ED36-170A-28D1-A0411B94ED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C6FCC5A7-378E-A6B8-54AB-EAD0E023B7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AE58B5B0-F0E7-5FBB-311C-8F189B773B4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40434733-4ECD-DA69-08CF-9ADDA34DA5C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577099E8-0BF6-FD20-1DD7-758C02F5CE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508F5-AE4C-4E20-A5BD-CE4746E08B31}" type="datetimeFigureOut">
              <a:rPr lang="ko-KR" altLang="en-US" smtClean="0"/>
              <a:t>2023-12-24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B47E057B-960B-02F9-BFEB-9BA658C1A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6A47C867-CC6B-B7A3-C453-309AC7A09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AB35B-A937-41D2-B457-5EC3BFB28C0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2819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74EFFF6-3610-8DFE-D75C-5AE645F5C8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70AE1720-E5F2-FE2D-CB87-AC8E470D92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508F5-AE4C-4E20-A5BD-CE4746E08B31}" type="datetimeFigureOut">
              <a:rPr lang="ko-KR" altLang="en-US" smtClean="0"/>
              <a:t>2023-12-24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68390FFF-A3A0-E15D-4A40-B03D03DE7D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FB295483-B1C4-A7F3-E821-61B5EEF0A7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AB35B-A937-41D2-B457-5EC3BFB28C0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063837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47F97230-F851-516C-EA58-99086A45D9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508F5-AE4C-4E20-A5BD-CE4746E08B31}" type="datetimeFigureOut">
              <a:rPr lang="ko-KR" altLang="en-US" smtClean="0"/>
              <a:t>2023-12-24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624A7A0D-3CC8-110A-49D6-E0A5B157BF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84DC2094-1F47-F127-4E8D-CB3C788B2B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AB35B-A937-41D2-B457-5EC3BFB28C0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481934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2F38DBB-9DDD-515C-A88B-8C6E91D20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F448539-D8DD-B88C-5791-B9426012E4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7CEFF085-DDB3-80C5-9C32-851F856B1E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B3987D55-73BA-41B0-9484-EF009AA3F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508F5-AE4C-4E20-A5BD-CE4746E08B31}" type="datetimeFigureOut">
              <a:rPr lang="ko-KR" altLang="en-US" smtClean="0"/>
              <a:t>2023-12-24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52BB0462-22EC-DF75-A8BE-288A45E0CA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BE97CE1C-02BD-9701-30CA-1EB7AF487A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AB35B-A937-41D2-B457-5EC3BFB28C0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67079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05000E5-B7EB-299B-607F-832A7902F1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7EE146D3-14C9-ECD6-82D8-A56B1C565D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79B7636C-DB4B-485C-F228-CF751FD73A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C21E88FA-B5F0-F926-D6DB-0C78AB884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508F5-AE4C-4E20-A5BD-CE4746E08B31}" type="datetimeFigureOut">
              <a:rPr lang="ko-KR" altLang="en-US" smtClean="0"/>
              <a:t>2023-12-24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E268743F-B3AC-85D9-B11F-AB9D5A2BB9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BEC7A85D-0B81-6D70-EDED-E2A0B136CC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AB35B-A937-41D2-B457-5EC3BFB28C0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220851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3D26E6DB-C855-75FF-88FB-20B753328A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55ED92F-63EF-24F4-F749-AABA6708EF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84E0056-7B3B-3AE0-6E9C-FAF3F501055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77508F5-AE4C-4E20-A5BD-CE4746E08B31}" type="datetimeFigureOut">
              <a:rPr lang="ko-KR" altLang="en-US" smtClean="0"/>
              <a:t>2023-12-24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0BDE773-FCAC-B775-AAB1-F385DE110DC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5C731D5-A104-59F3-D350-374643D9B9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AFAB35B-A937-41D2-B457-5EC3BFB28C0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754381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 descr="크리스마스 트리, 겨울, 눈, 나무이(가) 표시된 사진&#10;&#10;자동 생성된 설명">
            <a:extLst>
              <a:ext uri="{FF2B5EF4-FFF2-40B4-BE49-F238E27FC236}">
                <a16:creationId xmlns:a16="http://schemas.microsoft.com/office/drawing/2014/main" id="{A8BFE776-9637-58A5-AC0E-1D3758BB7FE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8631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0</Words>
  <Application>Microsoft Office PowerPoint</Application>
  <PresentationFormat>와이드스크린</PresentationFormat>
  <Paragraphs>0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4" baseType="lpstr">
      <vt:lpstr>맑은 고딕</vt:lpstr>
      <vt:lpstr>Arial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오빠두엑셀</dc:creator>
  <cp:lastModifiedBy>오빠두엑셀</cp:lastModifiedBy>
  <cp:revision>10</cp:revision>
  <dcterms:created xsi:type="dcterms:W3CDTF">2023-12-22T09:43:13Z</dcterms:created>
  <dcterms:modified xsi:type="dcterms:W3CDTF">2023-12-24T12:32:35Z</dcterms:modified>
</cp:coreProperties>
</file>