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맑은 고딕" panose="020B0503020000020004" pitchFamily="50" charset="-127"/>
      <p:regular r:id="rId3"/>
      <p:bold r:id="rId4"/>
    </p:embeddedFont>
    <p:embeddedFont>
      <p:font typeface="카페24 단정해" pitchFamily="2" charset="-127"/>
      <p:regular r:id="rId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322F"/>
    <a:srgbClr val="398075"/>
    <a:srgbClr val="E40202"/>
    <a:srgbClr val="FEB602"/>
    <a:srgbClr val="FFFBE7"/>
    <a:srgbClr val="FFF6C9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49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3A95C8-F781-67E8-7705-5F464D9E3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D941F1F-462A-6DD4-0A59-5D930BB89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463094-93CB-66BF-2BFA-D1EAC331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8F5-AE4C-4E20-A5BD-CE4746E08B31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CEB012-1E62-3756-9FD1-4F993E9A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1522A8-E0A8-0CBC-7E0B-DEFAAAB4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B35B-A937-41D2-B457-5EC3BFB28C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23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CE7A4A-E57E-D4A7-7116-969B277F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C76CD1C-BD9D-56C3-F8DB-6AF702686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ABA5CD-E179-7EEC-8A8D-E38C5B72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8F5-AE4C-4E20-A5BD-CE4746E08B31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93C63F-6155-3751-C5FF-80409E90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661728-7A15-EAA9-8D30-15470A33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B35B-A937-41D2-B457-5EC3BFB28C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85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6EADBE0-98D0-128E-ED0B-4A34DD75F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A7E716F-B8D6-38DD-1FAE-F9793FDC8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F3C13A-9669-5338-5FBC-51192F57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8F5-AE4C-4E20-A5BD-CE4746E08B31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54561B-F0F1-4DFA-87D6-F4BC58192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8E06B5-CC5F-8E2C-35C5-8DCFDD29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B35B-A937-41D2-B457-5EC3BFB28C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27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CFFDF6-CFEE-E77C-319A-95A4FEE23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A937C3-135E-14D3-52BD-B62169B12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0D35AC-A612-DFD5-EA3F-56D61AA6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8F5-AE4C-4E20-A5BD-CE4746E08B31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08CF9D-B51B-EE4B-4316-1BADFF4F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D7C910-9F07-80E3-7025-381930A9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B35B-A937-41D2-B457-5EC3BFB28C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44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D03CD9-360F-BC40-BD3B-82F8963A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801FEC-446C-CD8B-BAD2-108EF9217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DC2513-A70B-B2A6-C52F-5835F5A8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8F5-AE4C-4E20-A5BD-CE4746E08B31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E58F1B-4913-4D3D-E8CA-74F31941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A9E1AD-2786-87AE-5C9B-7912D6D6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B35B-A937-41D2-B457-5EC3BFB28C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342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904135-E29D-994E-20E3-F398DF86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C17A09-4CDB-7D0E-F094-C46E44836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81ED386-5073-C655-247E-791FE58D2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BE821DB-1EA1-6E42-34E6-95AC83B7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8F5-AE4C-4E20-A5BD-CE4746E08B31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C76C8AA-EEC2-EBB2-EF5A-2628903D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3A61E9C-C3E7-6721-C361-0CE9F2AB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B35B-A937-41D2-B457-5EC3BFB28C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7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EDCF2B-794F-1B41-F3D0-C8EE781A4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7CC571-ED36-170A-28D1-A0411B94E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6FCC5A7-378E-A6B8-54AB-EAD0E023B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58B5B0-F0E7-5FBB-311C-8F189B773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0434733-4ECD-DA69-08CF-9ADDA34DA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77099E8-0BF6-FD20-1DD7-758C02F5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8F5-AE4C-4E20-A5BD-CE4746E08B31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47E057B-960B-02F9-BFEB-9BA658C1A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A47C867-CC6B-B7A3-C453-309AC7A0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B35B-A937-41D2-B457-5EC3BFB28C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4EFFF6-3610-8DFE-D75C-5AE645F5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0AE1720-E5F2-FE2D-CB87-AC8E470D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8F5-AE4C-4E20-A5BD-CE4746E08B31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8390FFF-A3A0-E15D-4A40-B03D03DE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B295483-B1C4-A7F3-E821-61B5EEF0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B35B-A937-41D2-B457-5EC3BFB28C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38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7F97230-F851-516C-EA58-99086A45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8F5-AE4C-4E20-A5BD-CE4746E08B31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24A7A0D-3CC8-110A-49D6-E0A5B157B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DC2094-1F47-F127-4E8D-CB3C788B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B35B-A937-41D2-B457-5EC3BFB28C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19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F38DBB-9DDD-515C-A88B-8C6E91D2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448539-D8DD-B88C-5791-B9426012E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CEFF085-DDB3-80C5-9C32-851F856B1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987D55-73BA-41B0-9484-EF009AA3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8F5-AE4C-4E20-A5BD-CE4746E08B31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BB0462-22EC-DF75-A8BE-288A45E0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97CE1C-02BD-9701-30CA-1EB7AF48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B35B-A937-41D2-B457-5EC3BFB28C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0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5000E5-B7EB-299B-607F-832A7902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EE146D3-14C9-ECD6-82D8-A56B1C565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9B7636C-DB4B-485C-F228-CF751FD73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1E88FA-B5F0-F926-D6DB-0C78AB88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8F5-AE4C-4E20-A5BD-CE4746E08B31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68743F-B3AC-85D9-B11F-AB9D5A2B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C7A85D-0B81-6D70-EDED-E2A0B136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B35B-A937-41D2-B457-5EC3BFB28C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08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D26E6DB-C855-75FF-88FB-20B75332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55ED92F-63EF-24F4-F749-AABA6708E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4E0056-7B3B-3AE0-6E9C-FAF3F5010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7508F5-AE4C-4E20-A5BD-CE4746E08B31}" type="datetimeFigureOut">
              <a:rPr lang="ko-KR" altLang="en-US" smtClean="0"/>
              <a:t>2023-12-23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BDE773-FCAC-B775-AAB1-F385DE110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C731D5-A104-59F3-D350-374643D9B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FAB35B-A937-41D2-B457-5EC3BFB28C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43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크리스마스 트리, 겨울, 눈, 나무이(가) 표시된 사진&#10;&#10;자동 생성된 설명">
            <a:extLst>
              <a:ext uri="{FF2B5EF4-FFF2-40B4-BE49-F238E27FC236}">
                <a16:creationId xmlns:a16="http://schemas.microsoft.com/office/drawing/2014/main" id="{A8BFE776-9637-58A5-AC0E-1D3758BB7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그림 31" descr="사슴, 크리스마스, 만화 영화, 말이(가) 표시된 사진&#10;&#10;자동 생성된 설명">
            <a:extLst>
              <a:ext uri="{FF2B5EF4-FFF2-40B4-BE49-F238E27FC236}">
                <a16:creationId xmlns:a16="http://schemas.microsoft.com/office/drawing/2014/main" id="{FC6115A7-1180-2512-A633-1C581DAF2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8282">
            <a:off x="-2768596" y="2569644"/>
            <a:ext cx="3538549" cy="1482497"/>
          </a:xfrm>
          <a:prstGeom prst="rect">
            <a:avLst/>
          </a:prstGeom>
        </p:spPr>
      </p:pic>
      <p:pic>
        <p:nvPicPr>
          <p:cNvPr id="30" name="그림 29" descr="크리스마스 트리, 겨울, 눈, 나무이(가) 표시된 사진&#10;&#10;자동 생성된 설명">
            <a:extLst>
              <a:ext uri="{FF2B5EF4-FFF2-40B4-BE49-F238E27FC236}">
                <a16:creationId xmlns:a16="http://schemas.microsoft.com/office/drawing/2014/main" id="{ED74068E-FEE5-DF2E-B39E-5022D7ABB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3292" r="89900">
                        <a14:foregroundMark x1="20201" y1="27246" x2="23605" y2="50781"/>
                        <a14:foregroundMark x1="29185" y1="36621" x2="29018" y2="53516"/>
                        <a14:foregroundMark x1="34654" y1="45801" x2="35268" y2="56152"/>
                        <a14:foregroundMark x1="28962" y1="33203" x2="29129" y2="39258"/>
                        <a14:foregroundMark x1="11551" y1="36621" x2="11830" y2="53906"/>
                        <a14:foregroundMark x1="11830" y1="53906" x2="11830" y2="53906"/>
                        <a14:foregroundMark x1="11328" y1="34766" x2="12054" y2="48633"/>
                        <a14:foregroundMark x1="4129" y1="38867" x2="5022" y2="65430"/>
                        <a14:foregroundMark x1="3292" y1="34570" x2="3348" y2="40723"/>
                        <a14:foregroundMark x1="77567" y1="47656" x2="77567" y2="49121"/>
                        <a14:foregroundMark x1="68862" y1="53027" x2="68471" y2="55176"/>
                        <a14:foregroundMark x1="65346" y1="56055" x2="65513" y2="58008"/>
                        <a14:foregroundMark x1="80190" y1="49121" x2="80190" y2="51465"/>
                        <a14:foregroundMark x1="37165" y1="46094" x2="36942" y2="47363"/>
                        <a14:foregroundMark x1="29185" y1="31641" x2="28906" y2="33789"/>
                        <a14:foregroundMark x1="33092" y1="45801" x2="32701" y2="48633"/>
                        <a14:foregroundMark x1="44029" y1="49219" x2="44029" y2="49219"/>
                        <a14:foregroundMark x1="41741" y1="52441" x2="42299" y2="58203"/>
                        <a14:foregroundMark x1="27679" y1="40430" x2="27511" y2="43164"/>
                        <a14:backgroundMark x1="52846" y1="32520" x2="50614" y2="41016"/>
                        <a14:backgroundMark x1="50614" y1="41016" x2="58873" y2="40527"/>
                        <a14:backgroundMark x1="58873" y1="40527" x2="60658" y2="50586"/>
                        <a14:backgroundMark x1="60658" y1="50586" x2="64732" y2="43945"/>
                        <a14:backgroundMark x1="64732" y1="43945" x2="63672" y2="54199"/>
                        <a14:backgroundMark x1="63672" y1="54199" x2="65234" y2="47754"/>
                        <a14:backgroundMark x1="65234" y1="47754" x2="72935" y2="49023"/>
                        <a14:backgroundMark x1="72935" y1="49023" x2="74609" y2="45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" y="-16630"/>
            <a:ext cx="12192000" cy="6858000"/>
          </a:xfrm>
          <a:prstGeom prst="rect">
            <a:avLst/>
          </a:prstGeom>
        </p:spPr>
      </p:pic>
      <p:grpSp>
        <p:nvGrpSpPr>
          <p:cNvPr id="42" name="그룹 41">
            <a:extLst>
              <a:ext uri="{FF2B5EF4-FFF2-40B4-BE49-F238E27FC236}">
                <a16:creationId xmlns:a16="http://schemas.microsoft.com/office/drawing/2014/main" id="{289156A0-526E-9770-9EF6-1DCA56CD88F1}"/>
              </a:ext>
            </a:extLst>
          </p:cNvPr>
          <p:cNvGrpSpPr/>
          <p:nvPr/>
        </p:nvGrpSpPr>
        <p:grpSpPr>
          <a:xfrm>
            <a:off x="404914" y="-1997653"/>
            <a:ext cx="7588940" cy="1979844"/>
            <a:chOff x="298642" y="116526"/>
            <a:chExt cx="5904520" cy="197984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EE410A-0A11-0AD1-1E8C-A77D9DF2EF2E}"/>
                </a:ext>
              </a:extLst>
            </p:cNvPr>
            <p:cNvSpPr txBox="1"/>
            <p:nvPr/>
          </p:nvSpPr>
          <p:spPr>
            <a:xfrm>
              <a:off x="307906" y="711944"/>
              <a:ext cx="58952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dirty="0" err="1">
                  <a:solidFill>
                    <a:srgbClr val="C9322F"/>
                  </a:solidFill>
                  <a:effectLst>
                    <a:glow rad="444500">
                      <a:schemeClr val="bg1">
                        <a:alpha val="67000"/>
                      </a:schemeClr>
                    </a:glow>
                  </a:effectLst>
                  <a:latin typeface="카페24 단정해" pitchFamily="2" charset="-127"/>
                  <a:ea typeface="카페24 단정해" pitchFamily="2" charset="-127"/>
                </a:rPr>
                <a:t>메리메리</a:t>
              </a:r>
              <a:r>
                <a:rPr lang="ko-KR" altLang="en-US" sz="6600" dirty="0">
                  <a:gradFill flip="none" rotWithShape="1">
                    <a:gsLst>
                      <a:gs pos="100000">
                        <a:srgbClr val="FEB602"/>
                      </a:gs>
                      <a:gs pos="10000">
                        <a:srgbClr val="FFFBE7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glow rad="444500">
                      <a:schemeClr val="bg1">
                        <a:alpha val="67000"/>
                      </a:schemeClr>
                    </a:glow>
                  </a:effectLst>
                  <a:latin typeface="카페24 단정해" pitchFamily="2" charset="-127"/>
                  <a:ea typeface="카페24 단정해" pitchFamily="2" charset="-127"/>
                </a:rPr>
                <a:t> </a:t>
              </a:r>
              <a:r>
                <a:rPr lang="ko-KR" altLang="en-US" sz="6600" dirty="0">
                  <a:solidFill>
                    <a:srgbClr val="398075"/>
                  </a:solidFill>
                  <a:effectLst>
                    <a:glow rad="444500">
                      <a:schemeClr val="bg1">
                        <a:alpha val="67000"/>
                      </a:schemeClr>
                    </a:glow>
                  </a:effectLst>
                  <a:latin typeface="카페24 단정해" pitchFamily="2" charset="-127"/>
                  <a:ea typeface="카페24 단정해" pitchFamily="2" charset="-127"/>
                </a:rPr>
                <a:t>크리스마스</a:t>
              </a:r>
              <a:r>
                <a:rPr lang="en-US" altLang="ko-KR" sz="6600" dirty="0">
                  <a:solidFill>
                    <a:srgbClr val="398075"/>
                  </a:solidFill>
                  <a:effectLst>
                    <a:glow rad="444500">
                      <a:schemeClr val="bg1">
                        <a:alpha val="67000"/>
                      </a:schemeClr>
                    </a:glow>
                  </a:effectLst>
                  <a:latin typeface="카페24 단정해" pitchFamily="2" charset="-127"/>
                  <a:ea typeface="카페24 단정해" pitchFamily="2" charset="-127"/>
                </a:rPr>
                <a:t>!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0DB69E-08CE-526E-6356-929EBC240571}"/>
                </a:ext>
              </a:extLst>
            </p:cNvPr>
            <p:cNvSpPr txBox="1"/>
            <p:nvPr/>
          </p:nvSpPr>
          <p:spPr>
            <a:xfrm rot="21195073">
              <a:off x="4044314" y="422179"/>
              <a:ext cx="6619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rgbClr val="398075"/>
                  </a:solidFill>
                  <a:effectLst>
                    <a:glow rad="444500">
                      <a:schemeClr val="bg1">
                        <a:alpha val="8000"/>
                      </a:schemeClr>
                    </a:glow>
                  </a:effectLst>
                  <a:latin typeface="카페24 단정해" pitchFamily="2" charset="-127"/>
                  <a:ea typeface="카페24 단정해" pitchFamily="2" charset="-127"/>
                </a:rPr>
                <a:t>⭐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50C3043-07F0-5A3A-FABD-DB8BF2A8BA24}"/>
                </a:ext>
              </a:extLst>
            </p:cNvPr>
            <p:cNvSpPr txBox="1"/>
            <p:nvPr/>
          </p:nvSpPr>
          <p:spPr>
            <a:xfrm rot="21195073">
              <a:off x="2588293" y="1511595"/>
              <a:ext cx="9395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rgbClr val="398075"/>
                  </a:solidFill>
                  <a:effectLst>
                    <a:glow rad="444500">
                      <a:schemeClr val="bg1">
                        <a:alpha val="8000"/>
                      </a:schemeClr>
                    </a:glow>
                  </a:effectLst>
                  <a:latin typeface="카페24 단정해" pitchFamily="2" charset="-127"/>
                  <a:ea typeface="카페24 단정해" pitchFamily="2" charset="-127"/>
                </a:rPr>
                <a:t>⭐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C6E3279-5706-200D-B423-8F44255D7F8C}"/>
                </a:ext>
              </a:extLst>
            </p:cNvPr>
            <p:cNvSpPr txBox="1"/>
            <p:nvPr/>
          </p:nvSpPr>
          <p:spPr>
            <a:xfrm rot="2333068">
              <a:off x="298642" y="510947"/>
              <a:ext cx="563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rgbClr val="398075"/>
                  </a:solidFill>
                  <a:effectLst>
                    <a:glow rad="444500">
                      <a:schemeClr val="bg1">
                        <a:alpha val="8000"/>
                      </a:schemeClr>
                    </a:glow>
                  </a:effectLst>
                  <a:latin typeface="카페24 단정해" pitchFamily="2" charset="-127"/>
                  <a:ea typeface="카페24 단정해" pitchFamily="2" charset="-127"/>
                </a:rPr>
                <a:t>⭐</a:t>
              </a:r>
            </a:p>
          </p:txBody>
        </p:sp>
        <p:pic>
          <p:nvPicPr>
            <p:cNvPr id="41" name="그림 40" descr="그래픽, 그래픽 디자인, 창의성, 예술이(가) 표시된 사진&#10;&#10;자동 생성된 설명">
              <a:extLst>
                <a:ext uri="{FF2B5EF4-FFF2-40B4-BE49-F238E27FC236}">
                  <a16:creationId xmlns:a16="http://schemas.microsoft.com/office/drawing/2014/main" id="{153F43A3-477C-A609-04DD-8ECF08F43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93720">
              <a:off x="1189097" y="204914"/>
              <a:ext cx="679452" cy="502675"/>
            </a:xfrm>
            <a:prstGeom prst="rect">
              <a:avLst/>
            </a:prstGeom>
            <a:effectLst>
              <a:glow rad="127000">
                <a:schemeClr val="bg1">
                  <a:alpha val="28000"/>
                </a:schemeClr>
              </a:glow>
            </a:effectLst>
          </p:spPr>
        </p:pic>
      </p:grpSp>
      <p:sp>
        <p:nvSpPr>
          <p:cNvPr id="6" name="타원 5">
            <a:extLst>
              <a:ext uri="{FF2B5EF4-FFF2-40B4-BE49-F238E27FC236}">
                <a16:creationId xmlns:a16="http://schemas.microsoft.com/office/drawing/2014/main" id="{32119264-AF9F-0922-9411-FDC795C7C7BF}"/>
              </a:ext>
            </a:extLst>
          </p:cNvPr>
          <p:cNvSpPr/>
          <p:nvPr/>
        </p:nvSpPr>
        <p:spPr>
          <a:xfrm>
            <a:off x="1226917" y="0"/>
            <a:ext cx="324091" cy="3240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F3BD5A23-BCA8-925E-9FBE-BDA23CD1C6CC}"/>
              </a:ext>
            </a:extLst>
          </p:cNvPr>
          <p:cNvSpPr/>
          <p:nvPr/>
        </p:nvSpPr>
        <p:spPr>
          <a:xfrm>
            <a:off x="316331" y="-403275"/>
            <a:ext cx="363683" cy="363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F5E4C6AB-72FC-DA0A-E28C-8CD07BCD4A8C}"/>
              </a:ext>
            </a:extLst>
          </p:cNvPr>
          <p:cNvSpPr/>
          <p:nvPr/>
        </p:nvSpPr>
        <p:spPr>
          <a:xfrm>
            <a:off x="2604304" y="-363683"/>
            <a:ext cx="324091" cy="3240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312C7B6A-23DF-3850-8944-192F374FB9EF}"/>
              </a:ext>
            </a:extLst>
          </p:cNvPr>
          <p:cNvSpPr/>
          <p:nvPr/>
        </p:nvSpPr>
        <p:spPr>
          <a:xfrm>
            <a:off x="3073693" y="-1410009"/>
            <a:ext cx="363683" cy="363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B6ACE443-7D2D-0CE8-8802-34299410EB69}"/>
              </a:ext>
            </a:extLst>
          </p:cNvPr>
          <p:cNvSpPr/>
          <p:nvPr/>
        </p:nvSpPr>
        <p:spPr>
          <a:xfrm>
            <a:off x="4155311" y="181841"/>
            <a:ext cx="324091" cy="3240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D6960AB4-2DDA-7864-B41A-F14BDD734516}"/>
              </a:ext>
            </a:extLst>
          </p:cNvPr>
          <p:cNvSpPr/>
          <p:nvPr/>
        </p:nvSpPr>
        <p:spPr>
          <a:xfrm>
            <a:off x="4639628" y="-886846"/>
            <a:ext cx="363683" cy="363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957B832F-F98D-0603-3C56-9B7825745EA8}"/>
              </a:ext>
            </a:extLst>
          </p:cNvPr>
          <p:cNvSpPr/>
          <p:nvPr/>
        </p:nvSpPr>
        <p:spPr>
          <a:xfrm>
            <a:off x="6057987" y="-499125"/>
            <a:ext cx="324091" cy="3240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EBD0711D-7DD4-537E-6B70-8B692F0FBE65}"/>
              </a:ext>
            </a:extLst>
          </p:cNvPr>
          <p:cNvSpPr/>
          <p:nvPr/>
        </p:nvSpPr>
        <p:spPr>
          <a:xfrm>
            <a:off x="7061562" y="-700763"/>
            <a:ext cx="363683" cy="363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C52D3D0-41AF-F80E-49CE-F1E9AADDAD7E}"/>
              </a:ext>
            </a:extLst>
          </p:cNvPr>
          <p:cNvSpPr/>
          <p:nvPr/>
        </p:nvSpPr>
        <p:spPr>
          <a:xfrm>
            <a:off x="7641132" y="-450575"/>
            <a:ext cx="324091" cy="3240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26002F37-4866-8717-77BD-C69F8C17C634}"/>
              </a:ext>
            </a:extLst>
          </p:cNvPr>
          <p:cNvSpPr/>
          <p:nvPr/>
        </p:nvSpPr>
        <p:spPr>
          <a:xfrm>
            <a:off x="8606543" y="-337080"/>
            <a:ext cx="363683" cy="363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B2BA8E69-76D0-52AA-3A05-80B7D13A407D}"/>
              </a:ext>
            </a:extLst>
          </p:cNvPr>
          <p:cNvSpPr/>
          <p:nvPr/>
        </p:nvSpPr>
        <p:spPr>
          <a:xfrm>
            <a:off x="9601506" y="343886"/>
            <a:ext cx="324091" cy="3240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A7CBACE-6598-1E84-4925-A17D33B1A979}"/>
              </a:ext>
            </a:extLst>
          </p:cNvPr>
          <p:cNvSpPr/>
          <p:nvPr/>
        </p:nvSpPr>
        <p:spPr>
          <a:xfrm>
            <a:off x="10381284" y="-575557"/>
            <a:ext cx="363683" cy="363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12FCAD16-C9DD-887B-FAD7-9A3A3907F829}"/>
              </a:ext>
            </a:extLst>
          </p:cNvPr>
          <p:cNvSpPr/>
          <p:nvPr/>
        </p:nvSpPr>
        <p:spPr>
          <a:xfrm>
            <a:off x="11357656" y="-360331"/>
            <a:ext cx="324091" cy="3240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2CE0CE54-4F8A-4516-1FDD-AC943E4DB122}"/>
              </a:ext>
            </a:extLst>
          </p:cNvPr>
          <p:cNvSpPr/>
          <p:nvPr/>
        </p:nvSpPr>
        <p:spPr>
          <a:xfrm>
            <a:off x="3751069" y="-221434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04E19ADF-E914-C39A-30F4-7400BA70379B}"/>
              </a:ext>
            </a:extLst>
          </p:cNvPr>
          <p:cNvSpPr/>
          <p:nvPr/>
        </p:nvSpPr>
        <p:spPr>
          <a:xfrm>
            <a:off x="6719603" y="-235796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DB23D14-4265-13B1-EB1B-92866AC6B92C}"/>
              </a:ext>
            </a:extLst>
          </p:cNvPr>
          <p:cNvSpPr/>
          <p:nvPr/>
        </p:nvSpPr>
        <p:spPr>
          <a:xfrm>
            <a:off x="1790775" y="-499125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78FB38EC-5D21-332B-CF0F-56D9FA56C075}"/>
              </a:ext>
            </a:extLst>
          </p:cNvPr>
          <p:cNvSpPr/>
          <p:nvPr/>
        </p:nvSpPr>
        <p:spPr>
          <a:xfrm>
            <a:off x="8084199" y="-16096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BA50649-0C11-FB04-2E90-48F307B149FA}"/>
              </a:ext>
            </a:extLst>
          </p:cNvPr>
          <p:cNvSpPr/>
          <p:nvPr/>
        </p:nvSpPr>
        <p:spPr>
          <a:xfrm>
            <a:off x="9938388" y="16630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325B1D13-CCE9-CE4D-4437-FBBD4BD6DBDE}"/>
              </a:ext>
            </a:extLst>
          </p:cNvPr>
          <p:cNvSpPr/>
          <p:nvPr/>
        </p:nvSpPr>
        <p:spPr>
          <a:xfrm>
            <a:off x="11767669" y="-221434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6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1.11111E-6 C 0.00795 0.06945 0.01849 0.10463 0.01641 0.16945 C 0.01446 0.23426 -0.02057 0.31597 -0.00833 0.36921 C -0.01041 0.45556 0.01198 0.42315 0.01862 0.52963 C 0.00365 0.58519 0.00795 0.59745 -0.00221 0.69676 C 0.00274 0.75232 0.01237 0.83681 0.03164 0.89769 " pathEditMode="relative" rAng="0" ptsTypes="AAAA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44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46 C 0.00807 0.08125 0.02356 0.17431 0.02395 0.24561 C 0.02421 0.31667 -0.00834 0.36783 0.00208 0.42593 L 0.03333 0.59977 C 0.04375 0.65718 0.00872 0.71042 0.01927 0.77338 L 0.05104 0.9632 L 0.04895 0.9632 " pathEditMode="relative" rAng="0" ptsTypes="AAAAAAA">
                                      <p:cBhvr>
                                        <p:cTn id="8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481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1.85185E-6 C 0.00795 0.06945 0.01849 0.10463 0.01641 0.16945 C 0.01446 0.23426 -0.02057 0.31597 -0.00833 0.36921 C -0.01041 0.45556 0.01198 0.42315 0.01862 0.52963 C 0.00365 0.58519 0.00795 0.59746 -0.00221 0.69676 C 0.00274 0.75232 0.01237 0.83681 0.03164 0.89769 " pathEditMode="relative" rAng="0" ptsTypes="AAAAAA">
                                      <p:cBhvr>
                                        <p:cTn id="10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448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46 C 0.00807 0.08125 0.02356 0.17454 0.02396 0.24561 C 0.02422 0.31667 -0.00834 0.36783 0.00208 0.42593 L 0.03333 0.59977 C 0.04375 0.65718 0.00872 0.71042 0.01927 0.77338 L 0.05104 0.9632 L 0.04896 0.9632 " pathEditMode="relative" rAng="0" ptsTypes="AAAAAAA">
                                      <p:cBhvr>
                                        <p:cTn id="12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481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1.11111E-6 C 0.00795 0.06945 0.01849 0.10463 0.01641 0.16945 C 0.01446 0.23426 -0.02057 0.31597 -0.00833 0.36921 C -0.01041 0.45556 0.01198 0.42315 0.01862 0.52963 C 0.00365 0.58519 0.00795 0.59745 -0.00221 0.69676 C 0.00274 0.75232 0.01237 0.83681 0.03164 0.89769 " pathEditMode="relative" rAng="0" ptsTypes="AAAAAA">
                                      <p:cBhvr>
                                        <p:cTn id="14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448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46 C 0.00808 0.08125 0.02357 0.17431 0.02396 0.2456 C 0.02422 0.31667 -0.00833 0.36783 0.00209 0.42593 L 0.03334 0.59977 C 0.04375 0.65718 0.00873 0.71042 0.01927 0.77338 L 0.05104 0.9632 L 0.04896 0.9632 " pathEditMode="relative" rAng="0" ptsTypes="AAAAAAA">
                                      <p:cBhvr>
                                        <p:cTn id="16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4817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4.07407E-6 C 0.00794 0.06944 0.01849 0.10463 0.0164 0.16944 C 0.01445 0.23426 -0.02058 0.31597 -0.00834 0.36921 C -0.01042 0.45555 0.01198 0.42314 0.01862 0.52963 C 0.00364 0.58518 0.00794 0.59745 -0.00222 0.69676 C 0.00273 0.75231 0.01237 0.8368 0.03164 0.89768 " pathEditMode="relative" rAng="0" ptsTypes="AAAAAA">
                                      <p:cBhvr>
                                        <p:cTn id="18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448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47 C 0.00807 0.08125 0.02357 0.1743 0.02396 0.2456 C 0.02422 0.31666 -0.00833 0.36782 0.00208 0.42592 L 0.03333 0.59977 C 0.04375 0.65717 0.00872 0.71041 0.01927 0.77338 L 0.05104 0.96319 L 0.04896 0.96319 " pathEditMode="relative" rAng="0" ptsTypes="AAAAAAA">
                                      <p:cBhvr>
                                        <p:cTn id="20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481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3.7037E-7 C 0.00795 0.06944 0.01849 0.10463 0.01641 0.16944 C 0.01446 0.23426 -0.02057 0.31597 -0.00833 0.36921 C -0.01041 0.45556 0.01198 0.42315 0.01862 0.52963 C 0.00365 0.58519 0.00795 0.59745 -0.00221 0.69676 C 0.00274 0.75232 0.01237 0.83681 0.03164 0.89769 " pathEditMode="relative" rAng="0" ptsTypes="AAAAAA">
                                      <p:cBhvr>
                                        <p:cTn id="22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4488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47 C 0.00808 0.08125 0.02357 0.1743 0.02396 0.2456 C 0.02422 0.31666 -0.00833 0.36782 0.00209 0.42592 L 0.03334 0.59976 C 0.04375 0.65717 0.00873 0.71041 0.01927 0.77338 L 0.05105 0.96319 L 0.04896 0.96319 " pathEditMode="relative" rAng="0" ptsTypes="AAAAAAA">
                                      <p:cBhvr>
                                        <p:cTn id="24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4817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2.59259E-6 C 0.00794 0.06945 0.01849 0.10463 0.01641 0.16945 C 0.01445 0.23426 -0.02057 0.31597 -0.00833 0.36922 C -0.01042 0.45556 0.01198 0.42315 0.01862 0.52963 C 0.00365 0.58519 0.00794 0.59746 -0.00221 0.69676 C 0.00274 0.75232 0.01237 0.83681 0.03164 0.89769 " pathEditMode="relative" rAng="0" ptsTypes="AAAAAA">
                                      <p:cBhvr>
                                        <p:cTn id="26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4488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46 C 0.00807 0.08125 0.02356 0.17431 0.02395 0.2456 C 0.02421 0.31667 -0.00834 0.36783 0.00208 0.42593 L 0.03333 0.59977 C 0.04375 0.65718 0.00872 0.71042 0.01927 0.77338 L 0.05104 0.9632 L 0.04895 0.9632 " pathEditMode="relative" rAng="0" ptsTypes="AAAAAAA">
                                      <p:cBhvr>
                                        <p:cTn id="2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4817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4.81481E-6 C 0.00794 0.06945 0.01849 0.10463 0.01641 0.16945 C 0.01445 0.23426 -0.02057 0.31598 -0.00833 0.36922 C -0.01041 0.45556 0.01198 0.42315 0.01862 0.52963 C 0.00365 0.58519 0.00794 0.59746 -0.00221 0.69676 C 0.00274 0.75232 0.01237 0.83681 0.03164 0.89769 " pathEditMode="relative" rAng="0" ptsTypes="AAAAAA">
                                      <p:cBhvr>
                                        <p:cTn id="30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4488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46 C 0.00807 0.08125 0.02356 0.17431 0.02395 0.24561 C 0.02422 0.31667 -0.00834 0.36783 0.00208 0.42593 L 0.03333 0.59977 C 0.04375 0.65649 0.00872 0.71042 0.01927 0.77292 L 0.05104 0.9632 L 0.04895 0.9632 " pathEditMode="relative" rAng="0" ptsTypes="AAAAAAA">
                                      <p:cBhvr>
                                        <p:cTn id="32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4817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46 C 0.00807 0.08125 0.02356 0.17431 0.02395 0.2456 C 0.02421 0.31667 -0.00834 0.36783 0.00208 0.42593 L 0.03333 0.59977 C 0.04375 0.65648 0.00872 0.71042 0.01927 0.77292 L 0.05104 0.9632 L 0.04895 0.9632 " pathEditMode="relative" rAng="0" ptsTypes="AAAAAAA">
                                      <p:cBhvr>
                                        <p:cTn id="34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48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47 C 0.00807 0.08125 0.02357 0.1743 0.02396 0.2456 C 0.02422 0.31666 -0.00833 0.36782 0.00208 0.42592 L 0.03333 0.59976 C 0.04375 0.65648 0.00872 0.71041 0.01927 0.77291 L 0.05104 0.96319 L 0.04896 0.96319 " pathEditMode="relative" rAng="0" ptsTypes="AAAAAAA">
                                      <p:cBhvr>
                                        <p:cTn id="36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4817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7 -0.00046 C 0.00808 0.08125 0.02357 0.17431 0.02396 0.2456 C 0.02422 0.31667 -0.00833 0.36783 0.00209 0.42593 L 0.03334 0.59977 C 0.04376 0.65648 0.00873 0.71042 0.01928 0.77292 L 0.05105 0.9632 L 0.04896 0.9632 " pathEditMode="relative" rAng="0" ptsTypes="AAAAAAA">
                                      <p:cBhvr>
                                        <p:cTn id="3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4817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47 C 0.00807 0.08125 0.02357 0.1743 0.02396 0.2456 C 0.02422 0.31666 -0.00833 0.36782 0.00208 0.42592 L 0.03333 0.59976 C 0.04375 0.65648 0.00872 0.71041 0.01927 0.77291 L 0.05104 0.96319 L 0.04896 0.96319 " pathEditMode="relative" rAng="0" ptsTypes="AAAAAAA">
                                      <p:cBhvr>
                                        <p:cTn id="40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4817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46 C 0.00807 0.08125 0.02357 0.17431 0.02396 0.24561 C 0.02422 0.31667 -0.00833 0.36783 0.00208 0.42593 L 0.03333 0.59977 C 0.04375 0.65649 0.00872 0.71042 0.01927 0.77292 L 0.05104 0.9632 L 0.04896 0.9632 " pathEditMode="relative" rAng="0" ptsTypes="AAAAAAA">
                                      <p:cBhvr>
                                        <p:cTn id="42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4817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36 0.00208 L 0.86458 -0.25926 " pathEditMode="relative" rAng="0" ptsTypes="AA">
                                      <p:cBhvr>
                                        <p:cTn id="44" dur="7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55" y="-1307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781 0.00255 L -0.00781 0.326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</Words>
  <Application>Microsoft Office PowerPoint</Application>
  <PresentationFormat>와이드스크린</PresentationFormat>
  <Paragraphs>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카페24 단정해</vt:lpstr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오빠두엑셀</dc:creator>
  <cp:lastModifiedBy>오빠두엑셀</cp:lastModifiedBy>
  <cp:revision>9</cp:revision>
  <dcterms:created xsi:type="dcterms:W3CDTF">2023-12-22T09:43:13Z</dcterms:created>
  <dcterms:modified xsi:type="dcterms:W3CDTF">2023-12-22T22:59:38Z</dcterms:modified>
</cp:coreProperties>
</file>