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682" r:id="rId2"/>
    <p:sldId id="258" r:id="rId3"/>
    <p:sldId id="259" r:id="rId4"/>
    <p:sldId id="260" r:id="rId5"/>
    <p:sldId id="256" r:id="rId6"/>
    <p:sldId id="257" r:id="rId7"/>
    <p:sldId id="683" r:id="rId8"/>
    <p:sldId id="684" r:id="rId9"/>
    <p:sldId id="685" r:id="rId10"/>
    <p:sldId id="686" r:id="rId11"/>
    <p:sldId id="687" r:id="rId12"/>
    <p:sldId id="261" r:id="rId13"/>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6" autoAdjust="0"/>
    <p:restoredTop sz="94660"/>
  </p:normalViewPr>
  <p:slideViewPr>
    <p:cSldViewPr snapToGrid="0">
      <p:cViewPr>
        <p:scale>
          <a:sx n="33" d="100"/>
          <a:sy n="33" d="100"/>
        </p:scale>
        <p:origin x="2376" y="14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D6BE5D-43F2-40CC-8827-29CCEA1EA32B}" type="datetimeFigureOut">
              <a:rPr lang="ko-KR" altLang="en-US" smtClean="0"/>
              <a:t>2024-08-17(Sat)</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6C8D44-8812-484A-A74F-533DCDC6CD4B}" type="slidenum">
              <a:rPr lang="ko-KR" altLang="en-US" smtClean="0"/>
              <a:t>‹#›</a:t>
            </a:fld>
            <a:endParaRPr lang="ko-KR" altLang="en-US"/>
          </a:p>
        </p:txBody>
      </p:sp>
    </p:spTree>
    <p:extLst>
      <p:ext uri="{BB962C8B-B14F-4D97-AF65-F5344CB8AC3E}">
        <p14:creationId xmlns:p14="http://schemas.microsoft.com/office/powerpoint/2010/main" val="317821425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kumimoji="1" lang="ko-Kore-KR" altLang="en-US" dirty="0"/>
              <a:t>모핑</a:t>
            </a:r>
            <a:r>
              <a:rPr kumimoji="1" lang="ko-KR" altLang="en-US" dirty="0"/>
              <a:t> 효과를 적용해보세요</a:t>
            </a:r>
            <a:endParaRPr kumimoji="1" lang="ko-Kore-KR" altLang="en-US" dirty="0"/>
          </a:p>
        </p:txBody>
      </p:sp>
      <p:sp>
        <p:nvSpPr>
          <p:cNvPr id="4" name="슬라이드 번호 개체 틀 3"/>
          <p:cNvSpPr>
            <a:spLocks noGrp="1"/>
          </p:cNvSpPr>
          <p:nvPr>
            <p:ph type="sldNum" sz="quarter" idx="5"/>
          </p:nvPr>
        </p:nvSpPr>
        <p:spPr/>
        <p:txBody>
          <a:bodyPr/>
          <a:lstStyle/>
          <a:p>
            <a:fld id="{0C31F9B3-292B-2F4B-B252-C33B2DCF9CD7}" type="slidenum">
              <a:rPr kumimoji="1" lang="ko-KR" altLang="en-US" smtClean="0"/>
              <a:t>1</a:t>
            </a:fld>
            <a:endParaRPr kumimoji="1" lang="ko-KR" altLang="en-US"/>
          </a:p>
        </p:txBody>
      </p:sp>
    </p:spTree>
    <p:extLst>
      <p:ext uri="{BB962C8B-B14F-4D97-AF65-F5344CB8AC3E}">
        <p14:creationId xmlns:p14="http://schemas.microsoft.com/office/powerpoint/2010/main" val="250471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7723FBF-42EC-9F67-CE12-9621AAD96B58}"/>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D8D89685-BAA3-5B78-E745-8971346673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7A7765FE-1E34-D92B-3BA6-9C2B1A88F8EB}"/>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5" name="바닥글 개체 틀 4">
            <a:extLst>
              <a:ext uri="{FF2B5EF4-FFF2-40B4-BE49-F238E27FC236}">
                <a16:creationId xmlns:a16="http://schemas.microsoft.com/office/drawing/2014/main" id="{8E9389E3-03B6-8822-A43F-2AEC32B8AA26}"/>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D869DA47-B487-E0A0-82A1-362A52340D16}"/>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2190624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FB0ACA4-CB48-2749-D6A0-281E732FB02F}"/>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AD95D02A-5DCC-4B21-587A-D9DF937EF24B}"/>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5B169579-248B-1884-B6E0-DC3077070105}"/>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5" name="바닥글 개체 틀 4">
            <a:extLst>
              <a:ext uri="{FF2B5EF4-FFF2-40B4-BE49-F238E27FC236}">
                <a16:creationId xmlns:a16="http://schemas.microsoft.com/office/drawing/2014/main" id="{9484FEBE-D24D-4BDF-216D-0C485CF5240D}"/>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A937AE73-93A3-33A3-C011-77D8A035A55D}"/>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3139568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A145540C-75DF-C238-5661-499EDAADD4B5}"/>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3D1C6905-AF89-64F3-6915-F8B3BEE8338D}"/>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5E50B9BB-C0B2-73DA-C4B5-2F160BBE2A46}"/>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5" name="바닥글 개체 틀 4">
            <a:extLst>
              <a:ext uri="{FF2B5EF4-FFF2-40B4-BE49-F238E27FC236}">
                <a16:creationId xmlns:a16="http://schemas.microsoft.com/office/drawing/2014/main" id="{01F4459F-4E5E-4E8D-BDAC-1E096B04672B}"/>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45CE6C67-53DD-1A73-23F9-DAE69C91E182}"/>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2379375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16FE8A6-E030-F39C-B325-DCA6FF6803E1}"/>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416864F2-E213-51F3-8FA5-40A821685847}"/>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71575D6F-7624-7EE6-0A69-756EC4FD1651}"/>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5" name="바닥글 개체 틀 4">
            <a:extLst>
              <a:ext uri="{FF2B5EF4-FFF2-40B4-BE49-F238E27FC236}">
                <a16:creationId xmlns:a16="http://schemas.microsoft.com/office/drawing/2014/main" id="{E85DCDE5-A4B9-8903-15FF-693A347BE8E4}"/>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2FD06B43-E7C9-4415-F7B9-5016238F8A00}"/>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2889311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200A5F2-F01B-E9F2-24BB-EA9142BB3FF4}"/>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925042EA-8E8C-0D76-B55A-4FB98D8D488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7BABD240-D87B-8A8D-7331-4EF4BE57F55B}"/>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5" name="바닥글 개체 틀 4">
            <a:extLst>
              <a:ext uri="{FF2B5EF4-FFF2-40B4-BE49-F238E27FC236}">
                <a16:creationId xmlns:a16="http://schemas.microsoft.com/office/drawing/2014/main" id="{8B44F12B-27A1-608B-F47E-6DE07E036089}"/>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31F1925F-F53B-9DBD-2FDF-624699F0E04C}"/>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353579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8CA4EE3-2F23-08A0-78CB-0E8A4A4B6071}"/>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8B22DD3E-8AE0-4360-3C6A-C5DBE850F9EA}"/>
              </a:ext>
            </a:extLst>
          </p:cNvPr>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D26ACEBB-B8BC-27FF-B300-F22038EEB735}"/>
              </a:ext>
            </a:extLst>
          </p:cNvPr>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FF5ECD59-E39F-24D0-8B7A-AD7E08F9301C}"/>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6" name="바닥글 개체 틀 5">
            <a:extLst>
              <a:ext uri="{FF2B5EF4-FFF2-40B4-BE49-F238E27FC236}">
                <a16:creationId xmlns:a16="http://schemas.microsoft.com/office/drawing/2014/main" id="{2D5188F9-ABFF-B38A-95D2-F59DE85053F3}"/>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0750E60F-56C8-D3D8-6934-13FA3FE27851}"/>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3732750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B96983C-9E9D-F641-6F40-D203BD023742}"/>
              </a:ext>
            </a:extLst>
          </p:cNvPr>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945ECC11-A16B-FD11-3A5D-4CB57A20CC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B23C36E9-EC0F-081E-2B5E-C8E29FE8B303}"/>
              </a:ext>
            </a:extLst>
          </p:cNvPr>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0AB13FA6-5AC0-EE25-787F-0BF8443707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42B60E15-FED2-9E67-872E-54C4AC86E059}"/>
              </a:ext>
            </a:extLst>
          </p:cNvPr>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1AD7B3E8-FCFC-0FCA-F3ED-4851D82BB3A3}"/>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8" name="바닥글 개체 틀 7">
            <a:extLst>
              <a:ext uri="{FF2B5EF4-FFF2-40B4-BE49-F238E27FC236}">
                <a16:creationId xmlns:a16="http://schemas.microsoft.com/office/drawing/2014/main" id="{F84A7DE0-AF52-689B-A837-272BEB691F80}"/>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446F3EE4-AE8B-90A2-021E-CCADBC5FE6B4}"/>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2647160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7C86A7C-271D-F899-9BBA-F200E9E00577}"/>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97D61894-CFDB-1154-DACC-080A677C5990}"/>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4" name="바닥글 개체 틀 3">
            <a:extLst>
              <a:ext uri="{FF2B5EF4-FFF2-40B4-BE49-F238E27FC236}">
                <a16:creationId xmlns:a16="http://schemas.microsoft.com/office/drawing/2014/main" id="{A7A0515A-B628-0949-E8D8-5BDEF0348A8B}"/>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9A038DED-40FC-8EEA-0A77-A2F17C46EB5C}"/>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524321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4ADCF676-D8CF-EF55-4F9A-11DF53384A82}"/>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3" name="바닥글 개체 틀 2">
            <a:extLst>
              <a:ext uri="{FF2B5EF4-FFF2-40B4-BE49-F238E27FC236}">
                <a16:creationId xmlns:a16="http://schemas.microsoft.com/office/drawing/2014/main" id="{091F37A7-EEDC-9AC7-3463-8976CB012548}"/>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CB68D5AF-EF39-50F4-5AB1-D70D7D750D64}"/>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2241264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66CF97C-33D1-08B3-5A6E-07618386F252}"/>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204F60BD-D735-CE81-2D8F-D94639399E6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6CC216C9-5E5F-4351-E9E7-940CC15095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5F4DB758-1A8B-7ACE-46B7-30482714D606}"/>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6" name="바닥글 개체 틀 5">
            <a:extLst>
              <a:ext uri="{FF2B5EF4-FFF2-40B4-BE49-F238E27FC236}">
                <a16:creationId xmlns:a16="http://schemas.microsoft.com/office/drawing/2014/main" id="{C0C30603-C0EF-DBF5-F511-FF2DEF764FC0}"/>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794C497C-1DAD-78A0-AA0C-FC416EC301E8}"/>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2787195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0BA9199-9F16-553D-BEDB-DD58C05B991F}"/>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D15E5631-BD1B-8C85-1B24-E5EAE14ACD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3BA97476-58A2-42C4-BE53-737998900C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B83F1D1-97AE-12D2-DCB8-91456D046137}"/>
              </a:ext>
            </a:extLst>
          </p:cNvPr>
          <p:cNvSpPr>
            <a:spLocks noGrp="1"/>
          </p:cNvSpPr>
          <p:nvPr>
            <p:ph type="dt" sz="half" idx="10"/>
          </p:nvPr>
        </p:nvSpPr>
        <p:spPr/>
        <p:txBody>
          <a:bodyPr/>
          <a:lstStyle/>
          <a:p>
            <a:fld id="{43F718A6-D64F-4A09-BDF6-88C62A590341}" type="datetimeFigureOut">
              <a:rPr lang="ko-KR" altLang="en-US" smtClean="0"/>
              <a:t>2024-08-17(Sat)</a:t>
            </a:fld>
            <a:endParaRPr lang="ko-KR" altLang="en-US"/>
          </a:p>
        </p:txBody>
      </p:sp>
      <p:sp>
        <p:nvSpPr>
          <p:cNvPr id="6" name="바닥글 개체 틀 5">
            <a:extLst>
              <a:ext uri="{FF2B5EF4-FFF2-40B4-BE49-F238E27FC236}">
                <a16:creationId xmlns:a16="http://schemas.microsoft.com/office/drawing/2014/main" id="{6A45F515-9942-1080-E3D6-314AF17C4EB3}"/>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F1C9E8B6-D9A1-1281-6613-0F3709C2D809}"/>
              </a:ext>
            </a:extLst>
          </p:cNvPr>
          <p:cNvSpPr>
            <a:spLocks noGrp="1"/>
          </p:cNvSpPr>
          <p:nvPr>
            <p:ph type="sldNum" sz="quarter" idx="12"/>
          </p:nvPr>
        </p:nvSpPr>
        <p:spPr/>
        <p:txBody>
          <a:body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3148441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685C0C45-92E2-D1E1-2D5B-6E20C22185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F67B9BD0-9240-950A-EF5E-879A7C39ED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89130733-D0DA-51EF-A085-0E8AC8B940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3F718A6-D64F-4A09-BDF6-88C62A590341}" type="datetimeFigureOut">
              <a:rPr lang="ko-KR" altLang="en-US" smtClean="0"/>
              <a:t>2024-08-17(Sat)</a:t>
            </a:fld>
            <a:endParaRPr lang="ko-KR" altLang="en-US"/>
          </a:p>
        </p:txBody>
      </p:sp>
      <p:sp>
        <p:nvSpPr>
          <p:cNvPr id="5" name="바닥글 개체 틀 4">
            <a:extLst>
              <a:ext uri="{FF2B5EF4-FFF2-40B4-BE49-F238E27FC236}">
                <a16:creationId xmlns:a16="http://schemas.microsoft.com/office/drawing/2014/main" id="{1C375E11-EBC0-7DBB-2E0F-B9D9E32113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8487AEC0-AB8C-18F6-B90A-57BC3EADFC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BD23EB5-0026-4FD7-828F-A49BC29219C0}" type="slidenum">
              <a:rPr lang="ko-KR" altLang="en-US" smtClean="0"/>
              <a:t>‹#›</a:t>
            </a:fld>
            <a:endParaRPr lang="ko-KR" altLang="en-US"/>
          </a:p>
        </p:txBody>
      </p:sp>
    </p:spTree>
    <p:extLst>
      <p:ext uri="{BB962C8B-B14F-4D97-AF65-F5344CB8AC3E}">
        <p14:creationId xmlns:p14="http://schemas.microsoft.com/office/powerpoint/2010/main" val="25349684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95A51E6F-F323-E35C-F3CB-40909AB184BF}"/>
              </a:ext>
            </a:extLst>
          </p:cNvPr>
          <p:cNvSpPr txBox="1"/>
          <p:nvPr/>
        </p:nvSpPr>
        <p:spPr>
          <a:xfrm>
            <a:off x="5862018" y="4556568"/>
            <a:ext cx="806631" cy="307777"/>
          </a:xfrm>
          <a:prstGeom prst="rect">
            <a:avLst/>
          </a:prstGeom>
          <a:noFill/>
        </p:spPr>
        <p:txBody>
          <a:bodyPr wrap="none" rtlCol="0">
            <a:spAutoFit/>
          </a:bodyPr>
          <a:lstStyle/>
          <a:p>
            <a:r>
              <a:rPr kumimoji="1" lang="ko-KR" altLang="en-US" sz="1400" dirty="0">
                <a:latin typeface="Apple SD Gothic Neo Medium" panose="02000300000000000000" pitchFamily="2" charset="-127"/>
                <a:ea typeface="Apple SD Gothic Neo Medium" panose="02000300000000000000" pitchFamily="2" charset="-127"/>
              </a:rPr>
              <a:t>비범한츈</a:t>
            </a:r>
          </a:p>
        </p:txBody>
      </p:sp>
      <p:pic>
        <p:nvPicPr>
          <p:cNvPr id="11" name="그림 10">
            <a:extLst>
              <a:ext uri="{FF2B5EF4-FFF2-40B4-BE49-F238E27FC236}">
                <a16:creationId xmlns:a16="http://schemas.microsoft.com/office/drawing/2014/main" id="{B8FC6415-351A-8823-1FD0-BD6F195D43C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3384" y="2322395"/>
            <a:ext cx="2654299" cy="2062017"/>
          </a:xfrm>
          <a:prstGeom prst="rect">
            <a:avLst/>
          </a:prstGeom>
        </p:spPr>
      </p:pic>
      <p:pic>
        <p:nvPicPr>
          <p:cNvPr id="4" name="그림 3">
            <a:extLst>
              <a:ext uri="{FF2B5EF4-FFF2-40B4-BE49-F238E27FC236}">
                <a16:creationId xmlns:a16="http://schemas.microsoft.com/office/drawing/2014/main" id="{9BF64FD5-AAF8-7C74-97BB-775AFB7D3C2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64111" y="-3763940"/>
            <a:ext cx="6626831" cy="6858000"/>
          </a:xfrm>
          <a:prstGeom prst="rect">
            <a:avLst/>
          </a:prstGeom>
        </p:spPr>
      </p:pic>
      <p:pic>
        <p:nvPicPr>
          <p:cNvPr id="5" name="그림 4">
            <a:extLst>
              <a:ext uri="{FF2B5EF4-FFF2-40B4-BE49-F238E27FC236}">
                <a16:creationId xmlns:a16="http://schemas.microsoft.com/office/drawing/2014/main" id="{F90144CA-A845-F210-1F89-3F3EABB08AD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18205" y="-5999461"/>
            <a:ext cx="4929188" cy="6858000"/>
          </a:xfrm>
          <a:prstGeom prst="rect">
            <a:avLst/>
          </a:prstGeom>
        </p:spPr>
      </p:pic>
      <p:pic>
        <p:nvPicPr>
          <p:cNvPr id="6" name="그림 5">
            <a:extLst>
              <a:ext uri="{FF2B5EF4-FFF2-40B4-BE49-F238E27FC236}">
                <a16:creationId xmlns:a16="http://schemas.microsoft.com/office/drawing/2014/main" id="{45EBD79E-45F2-0142-2C6D-782D8D0701D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16257" y="-3641318"/>
            <a:ext cx="6713452" cy="6858000"/>
          </a:xfrm>
          <a:prstGeom prst="rect">
            <a:avLst/>
          </a:prstGeom>
        </p:spPr>
      </p:pic>
      <p:pic>
        <p:nvPicPr>
          <p:cNvPr id="7" name="그림 6">
            <a:extLst>
              <a:ext uri="{FF2B5EF4-FFF2-40B4-BE49-F238E27FC236}">
                <a16:creationId xmlns:a16="http://schemas.microsoft.com/office/drawing/2014/main" id="{5DD2582E-74AB-1032-C508-DC61FBE8402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02062" y="776483"/>
            <a:ext cx="8753111" cy="6858000"/>
          </a:xfrm>
          <a:prstGeom prst="rect">
            <a:avLst/>
          </a:prstGeom>
        </p:spPr>
      </p:pic>
      <p:pic>
        <p:nvPicPr>
          <p:cNvPr id="8" name="그림 7">
            <a:extLst>
              <a:ext uri="{FF2B5EF4-FFF2-40B4-BE49-F238E27FC236}">
                <a16:creationId xmlns:a16="http://schemas.microsoft.com/office/drawing/2014/main" id="{313EE6C4-2A69-6B8B-4C45-098FCD5E461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9850" y="4716634"/>
            <a:ext cx="6046150" cy="6858000"/>
          </a:xfrm>
          <a:prstGeom prst="rect">
            <a:avLst/>
          </a:prstGeom>
        </p:spPr>
      </p:pic>
      <p:pic>
        <p:nvPicPr>
          <p:cNvPr id="9" name="그림 8">
            <a:extLst>
              <a:ext uri="{FF2B5EF4-FFF2-40B4-BE49-F238E27FC236}">
                <a16:creationId xmlns:a16="http://schemas.microsoft.com/office/drawing/2014/main" id="{E609FDD1-2539-3CAA-F9D6-CFF103A9520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953965" y="5848268"/>
            <a:ext cx="5038756" cy="6858000"/>
          </a:xfrm>
          <a:prstGeom prst="rect">
            <a:avLst/>
          </a:prstGeom>
        </p:spPr>
      </p:pic>
      <p:pic>
        <p:nvPicPr>
          <p:cNvPr id="10" name="그림 9">
            <a:extLst>
              <a:ext uri="{FF2B5EF4-FFF2-40B4-BE49-F238E27FC236}">
                <a16:creationId xmlns:a16="http://schemas.microsoft.com/office/drawing/2014/main" id="{DA2AB02A-1878-495C-330F-13B528038C52}"/>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02961" y="2626079"/>
            <a:ext cx="6595782" cy="6858000"/>
          </a:xfrm>
          <a:prstGeom prst="rect">
            <a:avLst/>
          </a:prstGeom>
        </p:spPr>
      </p:pic>
    </p:spTree>
    <p:extLst>
      <p:ext uri="{BB962C8B-B14F-4D97-AF65-F5344CB8AC3E}">
        <p14:creationId xmlns:p14="http://schemas.microsoft.com/office/powerpoint/2010/main" val="30704712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91ECAF6D-B9AB-5E09-1449-FE8DFFC28CCA}"/>
              </a:ext>
            </a:extLst>
          </p:cNvPr>
          <p:cNvSpPr txBox="1"/>
          <p:nvPr/>
        </p:nvSpPr>
        <p:spPr>
          <a:xfrm>
            <a:off x="664132" y="1066588"/>
            <a:ext cx="8862647" cy="1862048"/>
          </a:xfrm>
          <a:prstGeom prst="rect">
            <a:avLst/>
          </a:prstGeom>
          <a:noFill/>
        </p:spPr>
        <p:txBody>
          <a:bodyPr wrap="square" rtlCol="0">
            <a:spAutoFit/>
          </a:bodyPr>
          <a:lstStyle/>
          <a:p>
            <a:r>
              <a:rPr lang="en-US" altLang="ko-KR" sz="11500">
                <a:solidFill>
                  <a:schemeClr val="bg1"/>
                </a:solidFill>
                <a:latin typeface="BadaBoom BB" panose="020B0603050302020204" pitchFamily="34" charset="0"/>
                <a:ea typeface="210 수퍼사이즈 Black" panose="02020603020101020101" pitchFamily="18" charset="-127"/>
              </a:rPr>
              <a:t>spider man</a:t>
            </a:r>
            <a:endParaRPr lang="ko-KR" altLang="en-US" sz="11500">
              <a:solidFill>
                <a:schemeClr val="bg1"/>
              </a:solidFill>
              <a:latin typeface="BadaBoom BB" panose="020B0603050302020204" pitchFamily="34" charset="0"/>
              <a:ea typeface="210 수퍼사이즈 Black" panose="02020603020101020101" pitchFamily="18" charset="-127"/>
            </a:endParaRPr>
          </a:p>
        </p:txBody>
      </p:sp>
      <p:sp>
        <p:nvSpPr>
          <p:cNvPr id="2" name="TextBox 1">
            <a:extLst>
              <a:ext uri="{FF2B5EF4-FFF2-40B4-BE49-F238E27FC236}">
                <a16:creationId xmlns:a16="http://schemas.microsoft.com/office/drawing/2014/main" id="{8235CFCF-9C82-0AAA-A5F5-327131C89C4D}"/>
              </a:ext>
            </a:extLst>
          </p:cNvPr>
          <p:cNvSpPr txBox="1"/>
          <p:nvPr/>
        </p:nvSpPr>
        <p:spPr>
          <a:xfrm>
            <a:off x="664132" y="4034366"/>
            <a:ext cx="4776548" cy="1938992"/>
          </a:xfrm>
          <a:prstGeom prst="rect">
            <a:avLst/>
          </a:prstGeom>
          <a:noFill/>
        </p:spPr>
        <p:txBody>
          <a:bodyPr wrap="square" rtlCol="0">
            <a:spAutoFit/>
          </a:bodyPr>
          <a:lstStyle/>
          <a:p>
            <a:r>
              <a:rPr lang="en-US" altLang="ko-KR" sz="2000">
                <a:solidFill>
                  <a:schemeClr val="bg1">
                    <a:lumMod val="85000"/>
                  </a:schemeClr>
                </a:solidFill>
                <a:latin typeface="Calibri Light" panose="020F0302020204030204" pitchFamily="34" charset="0"/>
                <a:ea typeface="Calibri Light" panose="020F0302020204030204" pitchFamily="34" charset="0"/>
                <a:cs typeface="Calibri Light" panose="020F0302020204030204" pitchFamily="34" charset="0"/>
              </a:rPr>
              <a:t>Spider-Man, the masked hero of New York City, swings through the skyline, protecting its citizens from danger. With great power comes great responsibility, and he embraces this duty, using his incredible abilities to fight crime, save lives, and keep the city safe..</a:t>
            </a:r>
            <a:endParaRPr lang="ko-KR" altLang="en-US" sz="2000">
              <a:solidFill>
                <a:schemeClr val="bg1">
                  <a:lumMod val="85000"/>
                </a:schemeClr>
              </a:solidFill>
              <a:latin typeface="Calibri Light" panose="020F0302020204030204" pitchFamily="34" charset="0"/>
              <a:ea typeface="210 수퍼사이즈 Black" panose="02020603020101020101" pitchFamily="18" charset="-127"/>
              <a:cs typeface="Calibri Light" panose="020F0302020204030204" pitchFamily="34" charset="0"/>
            </a:endParaRPr>
          </a:p>
        </p:txBody>
      </p:sp>
      <p:pic>
        <p:nvPicPr>
          <p:cNvPr id="5" name="그림 4" descr="폰트, 그래픽, 그래픽 디자인, 화이트이(가) 표시된 사진&#10;&#10;자동 생성된 설명">
            <a:extLst>
              <a:ext uri="{FF2B5EF4-FFF2-40B4-BE49-F238E27FC236}">
                <a16:creationId xmlns:a16="http://schemas.microsoft.com/office/drawing/2014/main" id="{BAED3DA1-C208-E090-A887-FC1D80CBF6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946" y="3460138"/>
            <a:ext cx="1110723" cy="444289"/>
          </a:xfrm>
          <a:prstGeom prst="rect">
            <a:avLst/>
          </a:prstGeom>
        </p:spPr>
      </p:pic>
      <p:sp>
        <p:nvSpPr>
          <p:cNvPr id="6" name="TextBox 5">
            <a:extLst>
              <a:ext uri="{FF2B5EF4-FFF2-40B4-BE49-F238E27FC236}">
                <a16:creationId xmlns:a16="http://schemas.microsoft.com/office/drawing/2014/main" id="{1E95E01F-68E0-4A1A-F7B8-F66B83C5135C}"/>
              </a:ext>
            </a:extLst>
          </p:cNvPr>
          <p:cNvSpPr txBox="1"/>
          <p:nvPr/>
        </p:nvSpPr>
        <p:spPr>
          <a:xfrm>
            <a:off x="4190816" y="7157923"/>
            <a:ext cx="6696788" cy="2862322"/>
          </a:xfrm>
          <a:prstGeom prst="rect">
            <a:avLst/>
          </a:prstGeom>
          <a:noFill/>
        </p:spPr>
        <p:txBody>
          <a:bodyPr wrap="square" rtlCol="0">
            <a:spAutoFit/>
          </a:bodyPr>
          <a:lstStyle/>
          <a:p>
            <a:r>
              <a:rPr lang="en-US" altLang="ko-KR" sz="6000">
                <a:solidFill>
                  <a:schemeClr val="bg1"/>
                </a:solidFill>
                <a:latin typeface="BadaBoom BB" panose="020B0603050302020204" pitchFamily="34" charset="0"/>
                <a:ea typeface="210 수퍼사이즈 Black" panose="02020603020101020101" pitchFamily="18" charset="-127"/>
              </a:rPr>
              <a:t>With great power comes great responsibility.</a:t>
            </a:r>
            <a:endParaRPr lang="ko-KR" altLang="en-US" sz="6000">
              <a:solidFill>
                <a:schemeClr val="bg1"/>
              </a:solidFill>
              <a:latin typeface="BadaBoom BB" panose="020B0603050302020204" pitchFamily="34" charset="0"/>
              <a:ea typeface="210 수퍼사이즈 Black" panose="02020603020101020101" pitchFamily="18" charset="-127"/>
            </a:endParaRPr>
          </a:p>
        </p:txBody>
      </p:sp>
      <p:sp>
        <p:nvSpPr>
          <p:cNvPr id="8" name="TextBox 7">
            <a:extLst>
              <a:ext uri="{FF2B5EF4-FFF2-40B4-BE49-F238E27FC236}">
                <a16:creationId xmlns:a16="http://schemas.microsoft.com/office/drawing/2014/main" id="{BE20879E-F2E0-CED1-5FAC-4D7A1D88A4DB}"/>
              </a:ext>
            </a:extLst>
          </p:cNvPr>
          <p:cNvSpPr txBox="1"/>
          <p:nvPr/>
        </p:nvSpPr>
        <p:spPr>
          <a:xfrm>
            <a:off x="13407011" y="982742"/>
            <a:ext cx="3709937" cy="1477328"/>
          </a:xfrm>
          <a:prstGeom prst="rect">
            <a:avLst/>
          </a:prstGeom>
          <a:noFill/>
        </p:spPr>
        <p:txBody>
          <a:bodyPr wrap="square" rtlCol="0">
            <a:spAutoFit/>
          </a:bodyPr>
          <a:lstStyle/>
          <a:p>
            <a:r>
              <a:rPr lang="en-US" altLang="ko-KR">
                <a:solidFill>
                  <a:schemeClr val="bg1">
                    <a:lumMod val="85000"/>
                  </a:schemeClr>
                </a:solidFill>
                <a:latin typeface="Calibri Light" panose="020F0302020204030204" pitchFamily="34" charset="0"/>
                <a:ea typeface="Calibri Light" panose="020F0302020204030204" pitchFamily="34" charset="0"/>
                <a:cs typeface="Calibri Light" panose="020F0302020204030204" pitchFamily="34" charset="0"/>
              </a:rPr>
              <a:t>With great power comes great responsibility" is a timeless lesson, reminding us that true strength lies not just in having power, but in using it wisely and for the greater good.</a:t>
            </a:r>
            <a:endParaRPr lang="ko-KR" altLang="en-US">
              <a:solidFill>
                <a:schemeClr val="bg1">
                  <a:lumMod val="85000"/>
                </a:schemeClr>
              </a:solidFill>
              <a:latin typeface="Calibri Light" panose="020F0302020204030204" pitchFamily="34" charset="0"/>
              <a:ea typeface="210 수퍼사이즈 Black" panose="02020603020101020101" pitchFamily="18" charset="-127"/>
              <a:cs typeface="Calibri Light" panose="020F0302020204030204" pitchFamily="34" charset="0"/>
            </a:endParaRPr>
          </a:p>
        </p:txBody>
      </p:sp>
      <p:pic>
        <p:nvPicPr>
          <p:cNvPr id="15" name="그림 14" descr="텍스트, 폰트, 그래픽, 로고이(가) 표시된 사진&#10;&#10;자동 생성된 설명">
            <a:extLst>
              <a:ext uri="{FF2B5EF4-FFF2-40B4-BE49-F238E27FC236}">
                <a16:creationId xmlns:a16="http://schemas.microsoft.com/office/drawing/2014/main" id="{F29A36B0-47A1-DDA3-FEBB-280EA6EDA2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10611" y="-790053"/>
            <a:ext cx="1386840" cy="495840"/>
          </a:xfrm>
          <a:prstGeom prst="rect">
            <a:avLst/>
          </a:prstGeom>
        </p:spPr>
      </p:pic>
    </p:spTree>
    <p:extLst>
      <p:ext uri="{BB962C8B-B14F-4D97-AF65-F5344CB8AC3E}">
        <p14:creationId xmlns:p14="http://schemas.microsoft.com/office/powerpoint/2010/main" val="928114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35CFCF-9C82-0AAA-A5F5-327131C89C4D}"/>
              </a:ext>
            </a:extLst>
          </p:cNvPr>
          <p:cNvSpPr txBox="1"/>
          <p:nvPr/>
        </p:nvSpPr>
        <p:spPr>
          <a:xfrm>
            <a:off x="8575931" y="982742"/>
            <a:ext cx="3709937" cy="1477328"/>
          </a:xfrm>
          <a:prstGeom prst="rect">
            <a:avLst/>
          </a:prstGeom>
          <a:noFill/>
        </p:spPr>
        <p:txBody>
          <a:bodyPr wrap="square" rtlCol="0">
            <a:spAutoFit/>
          </a:bodyPr>
          <a:lstStyle/>
          <a:p>
            <a:r>
              <a:rPr lang="en-US" altLang="ko-KR">
                <a:solidFill>
                  <a:schemeClr val="bg1">
                    <a:lumMod val="85000"/>
                  </a:schemeClr>
                </a:solidFill>
                <a:latin typeface="Calibri Light" panose="020F0302020204030204" pitchFamily="34" charset="0"/>
                <a:ea typeface="Calibri Light" panose="020F0302020204030204" pitchFamily="34" charset="0"/>
                <a:cs typeface="Calibri Light" panose="020F0302020204030204" pitchFamily="34" charset="0"/>
              </a:rPr>
              <a:t>With great power comes great responsibility" is a timeless lesson, reminding us that true strength lies not just in having power, but in using it wisely and for the greater good.</a:t>
            </a:r>
            <a:endParaRPr lang="ko-KR" altLang="en-US">
              <a:solidFill>
                <a:schemeClr val="bg1">
                  <a:lumMod val="85000"/>
                </a:schemeClr>
              </a:solidFill>
              <a:latin typeface="Calibri Light" panose="020F0302020204030204" pitchFamily="34" charset="0"/>
              <a:ea typeface="210 수퍼사이즈 Black" panose="02020603020101020101" pitchFamily="18" charset="-127"/>
              <a:cs typeface="Calibri Light" panose="020F0302020204030204" pitchFamily="34" charset="0"/>
            </a:endParaRPr>
          </a:p>
        </p:txBody>
      </p:sp>
      <p:pic>
        <p:nvPicPr>
          <p:cNvPr id="5" name="그림 4" descr="폰트, 그래픽, 그래픽 디자인, 화이트이(가) 표시된 사진&#10;&#10;자동 생성된 설명">
            <a:extLst>
              <a:ext uri="{FF2B5EF4-FFF2-40B4-BE49-F238E27FC236}">
                <a16:creationId xmlns:a16="http://schemas.microsoft.com/office/drawing/2014/main" id="{BAED3DA1-C208-E090-A887-FC1D80CBF6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8200" y="423745"/>
            <a:ext cx="1150219" cy="460087"/>
          </a:xfrm>
          <a:prstGeom prst="rect">
            <a:avLst/>
          </a:prstGeom>
        </p:spPr>
      </p:pic>
      <p:sp>
        <p:nvSpPr>
          <p:cNvPr id="13" name="TextBox 12">
            <a:extLst>
              <a:ext uri="{FF2B5EF4-FFF2-40B4-BE49-F238E27FC236}">
                <a16:creationId xmlns:a16="http://schemas.microsoft.com/office/drawing/2014/main" id="{91ECAF6D-B9AB-5E09-1449-FE8DFFC28CCA}"/>
              </a:ext>
            </a:extLst>
          </p:cNvPr>
          <p:cNvSpPr txBox="1"/>
          <p:nvPr/>
        </p:nvSpPr>
        <p:spPr>
          <a:xfrm>
            <a:off x="4190816" y="3111036"/>
            <a:ext cx="6696788" cy="2862322"/>
          </a:xfrm>
          <a:prstGeom prst="rect">
            <a:avLst/>
          </a:prstGeom>
          <a:noFill/>
        </p:spPr>
        <p:txBody>
          <a:bodyPr wrap="square" rtlCol="0">
            <a:spAutoFit/>
          </a:bodyPr>
          <a:lstStyle/>
          <a:p>
            <a:r>
              <a:rPr lang="en-US" altLang="ko-KR" sz="6000">
                <a:solidFill>
                  <a:schemeClr val="bg1"/>
                </a:solidFill>
                <a:latin typeface="BadaBoom BB" panose="020B0603050302020204" pitchFamily="34" charset="0"/>
                <a:ea typeface="210 수퍼사이즈 Black" panose="02020603020101020101" pitchFamily="18" charset="-127"/>
              </a:rPr>
              <a:t>With great power comes great responsibility.</a:t>
            </a:r>
            <a:endParaRPr lang="ko-KR" altLang="en-US" sz="6000">
              <a:solidFill>
                <a:schemeClr val="bg1"/>
              </a:solidFill>
              <a:latin typeface="BadaBoom BB" panose="020B0603050302020204" pitchFamily="34" charset="0"/>
              <a:ea typeface="210 수퍼사이즈 Black" panose="02020603020101020101" pitchFamily="18" charset="-127"/>
            </a:endParaRPr>
          </a:p>
        </p:txBody>
      </p:sp>
      <p:sp>
        <p:nvSpPr>
          <p:cNvPr id="3" name="TextBox 2">
            <a:extLst>
              <a:ext uri="{FF2B5EF4-FFF2-40B4-BE49-F238E27FC236}">
                <a16:creationId xmlns:a16="http://schemas.microsoft.com/office/drawing/2014/main" id="{FB72F847-34D4-868D-A42F-B48E0B578DBC}"/>
              </a:ext>
            </a:extLst>
          </p:cNvPr>
          <p:cNvSpPr txBox="1"/>
          <p:nvPr/>
        </p:nvSpPr>
        <p:spPr>
          <a:xfrm>
            <a:off x="14349376" y="2681121"/>
            <a:ext cx="3709937" cy="1754326"/>
          </a:xfrm>
          <a:prstGeom prst="rect">
            <a:avLst/>
          </a:prstGeom>
          <a:noFill/>
        </p:spPr>
        <p:txBody>
          <a:bodyPr wrap="square" rtlCol="0">
            <a:spAutoFit/>
          </a:bodyPr>
          <a:lstStyle/>
          <a:p>
            <a:r>
              <a:rPr lang="en-US" altLang="ko-KR">
                <a:solidFill>
                  <a:schemeClr val="bg1">
                    <a:lumMod val="85000"/>
                  </a:schemeClr>
                </a:solidFill>
                <a:latin typeface="Calibri Light" panose="020F0302020204030204" pitchFamily="34" charset="0"/>
                <a:ea typeface="Calibri Light" panose="020F0302020204030204" pitchFamily="34" charset="0"/>
                <a:cs typeface="Calibri Light" panose="020F0302020204030204" pitchFamily="34" charset="0"/>
              </a:rPr>
              <a:t>This is my gift, my curse. Who am I? I'm Spider-Man." This line captures Peter Parker's acceptance of his powers as both a blessing and a burden, defining his identity as Spider-Man</a:t>
            </a:r>
            <a:endParaRPr lang="ko-KR" altLang="en-US">
              <a:solidFill>
                <a:schemeClr val="bg1">
                  <a:lumMod val="85000"/>
                </a:schemeClr>
              </a:solidFill>
              <a:latin typeface="Calibri Light" panose="020F0302020204030204" pitchFamily="34" charset="0"/>
              <a:ea typeface="210 수퍼사이즈 Black" panose="02020603020101020101" pitchFamily="18" charset="-127"/>
              <a:cs typeface="Calibri Light" panose="020F0302020204030204" pitchFamily="34" charset="0"/>
            </a:endParaRPr>
          </a:p>
        </p:txBody>
      </p:sp>
      <p:sp>
        <p:nvSpPr>
          <p:cNvPr id="4" name="TextBox 3">
            <a:extLst>
              <a:ext uri="{FF2B5EF4-FFF2-40B4-BE49-F238E27FC236}">
                <a16:creationId xmlns:a16="http://schemas.microsoft.com/office/drawing/2014/main" id="{A373661D-854B-0FBE-0F4B-947753CA77D7}"/>
              </a:ext>
            </a:extLst>
          </p:cNvPr>
          <p:cNvSpPr txBox="1"/>
          <p:nvPr/>
        </p:nvSpPr>
        <p:spPr>
          <a:xfrm>
            <a:off x="13027573" y="520691"/>
            <a:ext cx="6696788" cy="1107996"/>
          </a:xfrm>
          <a:prstGeom prst="rect">
            <a:avLst/>
          </a:prstGeom>
          <a:noFill/>
        </p:spPr>
        <p:txBody>
          <a:bodyPr wrap="square" rtlCol="0">
            <a:spAutoFit/>
          </a:bodyPr>
          <a:lstStyle/>
          <a:p>
            <a:r>
              <a:rPr lang="en-US" altLang="ko-KR" sz="6600">
                <a:solidFill>
                  <a:schemeClr val="bg1"/>
                </a:solidFill>
                <a:latin typeface="BadaBoom BB" panose="020B0603050302020204" pitchFamily="34" charset="0"/>
                <a:ea typeface="210 수퍼사이즈 Black" panose="02020603020101020101" pitchFamily="18" charset="-127"/>
              </a:rPr>
              <a:t>I'm Spider-Man !</a:t>
            </a:r>
            <a:endParaRPr lang="ko-KR" altLang="en-US" sz="6600">
              <a:solidFill>
                <a:schemeClr val="bg1"/>
              </a:solidFill>
              <a:latin typeface="BadaBoom BB" panose="020B0603050302020204" pitchFamily="34" charset="0"/>
              <a:ea typeface="210 수퍼사이즈 Black" panose="02020603020101020101" pitchFamily="18" charset="-127"/>
            </a:endParaRPr>
          </a:p>
        </p:txBody>
      </p:sp>
      <p:sp>
        <p:nvSpPr>
          <p:cNvPr id="8" name="TextBox 7">
            <a:extLst>
              <a:ext uri="{FF2B5EF4-FFF2-40B4-BE49-F238E27FC236}">
                <a16:creationId xmlns:a16="http://schemas.microsoft.com/office/drawing/2014/main" id="{3048D716-BAD6-2335-A278-8264B4DF1EC5}"/>
              </a:ext>
            </a:extLst>
          </p:cNvPr>
          <p:cNvSpPr txBox="1"/>
          <p:nvPr/>
        </p:nvSpPr>
        <p:spPr>
          <a:xfrm>
            <a:off x="-6393160" y="1066588"/>
            <a:ext cx="8862647" cy="1862048"/>
          </a:xfrm>
          <a:prstGeom prst="rect">
            <a:avLst/>
          </a:prstGeom>
          <a:noFill/>
        </p:spPr>
        <p:txBody>
          <a:bodyPr wrap="square" rtlCol="0">
            <a:spAutoFit/>
          </a:bodyPr>
          <a:lstStyle/>
          <a:p>
            <a:r>
              <a:rPr lang="en-US" altLang="ko-KR" sz="11500">
                <a:solidFill>
                  <a:schemeClr val="bg1"/>
                </a:solidFill>
                <a:latin typeface="BadaBoom BB" panose="020B0603050302020204" pitchFamily="34" charset="0"/>
                <a:ea typeface="210 수퍼사이즈 Black" panose="02020603020101020101" pitchFamily="18" charset="-127"/>
              </a:rPr>
              <a:t>spider man</a:t>
            </a:r>
            <a:endParaRPr lang="ko-KR" altLang="en-US" sz="11500">
              <a:solidFill>
                <a:schemeClr val="bg1"/>
              </a:solidFill>
              <a:latin typeface="BadaBoom BB" panose="020B0603050302020204" pitchFamily="34" charset="0"/>
              <a:ea typeface="210 수퍼사이즈 Black" panose="02020603020101020101" pitchFamily="18" charset="-127"/>
            </a:endParaRPr>
          </a:p>
        </p:txBody>
      </p:sp>
      <p:sp>
        <p:nvSpPr>
          <p:cNvPr id="9" name="TextBox 8">
            <a:extLst>
              <a:ext uri="{FF2B5EF4-FFF2-40B4-BE49-F238E27FC236}">
                <a16:creationId xmlns:a16="http://schemas.microsoft.com/office/drawing/2014/main" id="{FA1F6A28-4ECA-E68D-7153-E09366A2DC1E}"/>
              </a:ext>
            </a:extLst>
          </p:cNvPr>
          <p:cNvSpPr txBox="1"/>
          <p:nvPr/>
        </p:nvSpPr>
        <p:spPr>
          <a:xfrm>
            <a:off x="-6393160" y="4034366"/>
            <a:ext cx="4776548" cy="1938992"/>
          </a:xfrm>
          <a:prstGeom prst="rect">
            <a:avLst/>
          </a:prstGeom>
          <a:noFill/>
        </p:spPr>
        <p:txBody>
          <a:bodyPr wrap="square" rtlCol="0">
            <a:spAutoFit/>
          </a:bodyPr>
          <a:lstStyle/>
          <a:p>
            <a:r>
              <a:rPr lang="en-US" altLang="ko-KR" sz="2000">
                <a:solidFill>
                  <a:schemeClr val="bg1">
                    <a:lumMod val="85000"/>
                  </a:schemeClr>
                </a:solidFill>
                <a:latin typeface="Calibri Light" panose="020F0302020204030204" pitchFamily="34" charset="0"/>
                <a:ea typeface="Calibri Light" panose="020F0302020204030204" pitchFamily="34" charset="0"/>
                <a:cs typeface="Calibri Light" panose="020F0302020204030204" pitchFamily="34" charset="0"/>
              </a:rPr>
              <a:t>Spider-Man, the masked hero of New York City, swings through the skyline, protecting its citizens from danger. With great power comes great responsibility, and he embraces this duty, using his incredible abilities to fight crime, save lives, and keep the city safe..</a:t>
            </a:r>
            <a:endParaRPr lang="ko-KR" altLang="en-US" sz="2000">
              <a:solidFill>
                <a:schemeClr val="bg1">
                  <a:lumMod val="85000"/>
                </a:schemeClr>
              </a:solidFill>
              <a:latin typeface="Calibri Light" panose="020F0302020204030204" pitchFamily="34" charset="0"/>
              <a:ea typeface="210 수퍼사이즈 Black" panose="02020603020101020101" pitchFamily="18" charset="-127"/>
              <a:cs typeface="Calibri Light" panose="020F0302020204030204" pitchFamily="34" charset="0"/>
            </a:endParaRPr>
          </a:p>
        </p:txBody>
      </p:sp>
    </p:spTree>
    <p:extLst>
      <p:ext uri="{BB962C8B-B14F-4D97-AF65-F5344CB8AC3E}">
        <p14:creationId xmlns:p14="http://schemas.microsoft.com/office/powerpoint/2010/main" val="41815728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35CFCF-9C82-0AAA-A5F5-327131C89C4D}"/>
              </a:ext>
            </a:extLst>
          </p:cNvPr>
          <p:cNvSpPr txBox="1"/>
          <p:nvPr/>
        </p:nvSpPr>
        <p:spPr>
          <a:xfrm>
            <a:off x="7895330" y="2681121"/>
            <a:ext cx="3709937" cy="1754326"/>
          </a:xfrm>
          <a:prstGeom prst="rect">
            <a:avLst/>
          </a:prstGeom>
          <a:noFill/>
        </p:spPr>
        <p:txBody>
          <a:bodyPr wrap="square" rtlCol="0">
            <a:spAutoFit/>
          </a:bodyPr>
          <a:lstStyle/>
          <a:p>
            <a:r>
              <a:rPr lang="en-US" altLang="ko-KR">
                <a:solidFill>
                  <a:schemeClr val="bg1">
                    <a:lumMod val="85000"/>
                  </a:schemeClr>
                </a:solidFill>
                <a:latin typeface="Calibri Light" panose="020F0302020204030204" pitchFamily="34" charset="0"/>
                <a:ea typeface="Calibri Light" panose="020F0302020204030204" pitchFamily="34" charset="0"/>
                <a:cs typeface="Calibri Light" panose="020F0302020204030204" pitchFamily="34" charset="0"/>
              </a:rPr>
              <a:t>This is my gift, my curse. Who am I? I'm Spider-Man." This line captures Peter Parker's acceptance of his powers as both a blessing and a burden, defining his identity as Spider-Man</a:t>
            </a:r>
            <a:endParaRPr lang="ko-KR" altLang="en-US">
              <a:solidFill>
                <a:schemeClr val="bg1">
                  <a:lumMod val="85000"/>
                </a:schemeClr>
              </a:solidFill>
              <a:latin typeface="Calibri Light" panose="020F0302020204030204" pitchFamily="34" charset="0"/>
              <a:ea typeface="210 수퍼사이즈 Black" panose="02020603020101020101" pitchFamily="18" charset="-127"/>
              <a:cs typeface="Calibri Light" panose="020F0302020204030204" pitchFamily="34" charset="0"/>
            </a:endParaRPr>
          </a:p>
        </p:txBody>
      </p:sp>
      <p:pic>
        <p:nvPicPr>
          <p:cNvPr id="5" name="그림 4" descr="폰트, 그래픽, 그래픽 디자인, 화이트이(가) 표시된 사진&#10;&#10;자동 생성된 설명">
            <a:extLst>
              <a:ext uri="{FF2B5EF4-FFF2-40B4-BE49-F238E27FC236}">
                <a16:creationId xmlns:a16="http://schemas.microsoft.com/office/drawing/2014/main" id="{BAED3DA1-C208-E090-A887-FC1D80CBF6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8079" y="2079526"/>
            <a:ext cx="1150219" cy="460087"/>
          </a:xfrm>
          <a:prstGeom prst="rect">
            <a:avLst/>
          </a:prstGeom>
        </p:spPr>
      </p:pic>
      <p:sp>
        <p:nvSpPr>
          <p:cNvPr id="13" name="TextBox 12">
            <a:extLst>
              <a:ext uri="{FF2B5EF4-FFF2-40B4-BE49-F238E27FC236}">
                <a16:creationId xmlns:a16="http://schemas.microsoft.com/office/drawing/2014/main" id="{91ECAF6D-B9AB-5E09-1449-FE8DFFC28CCA}"/>
              </a:ext>
            </a:extLst>
          </p:cNvPr>
          <p:cNvSpPr txBox="1"/>
          <p:nvPr/>
        </p:nvSpPr>
        <p:spPr>
          <a:xfrm>
            <a:off x="6573527" y="520691"/>
            <a:ext cx="6696788" cy="1107996"/>
          </a:xfrm>
          <a:prstGeom prst="rect">
            <a:avLst/>
          </a:prstGeom>
          <a:noFill/>
        </p:spPr>
        <p:txBody>
          <a:bodyPr wrap="square" rtlCol="0">
            <a:spAutoFit/>
          </a:bodyPr>
          <a:lstStyle/>
          <a:p>
            <a:r>
              <a:rPr lang="en-US" altLang="ko-KR" sz="6600">
                <a:solidFill>
                  <a:schemeClr val="bg1"/>
                </a:solidFill>
                <a:latin typeface="BadaBoom BB" panose="020B0603050302020204" pitchFamily="34" charset="0"/>
                <a:ea typeface="210 수퍼사이즈 Black" panose="02020603020101020101" pitchFamily="18" charset="-127"/>
              </a:rPr>
              <a:t>I'm Spider-Man !</a:t>
            </a:r>
            <a:endParaRPr lang="ko-KR" altLang="en-US" sz="6600">
              <a:solidFill>
                <a:schemeClr val="bg1"/>
              </a:solidFill>
              <a:latin typeface="BadaBoom BB" panose="020B0603050302020204" pitchFamily="34" charset="0"/>
              <a:ea typeface="210 수퍼사이즈 Black" panose="02020603020101020101" pitchFamily="18" charset="-127"/>
            </a:endParaRPr>
          </a:p>
        </p:txBody>
      </p:sp>
      <p:sp>
        <p:nvSpPr>
          <p:cNvPr id="3" name="TextBox 2">
            <a:extLst>
              <a:ext uri="{FF2B5EF4-FFF2-40B4-BE49-F238E27FC236}">
                <a16:creationId xmlns:a16="http://schemas.microsoft.com/office/drawing/2014/main" id="{72EE8852-DED4-8C85-6AE9-21C605D2542A}"/>
              </a:ext>
            </a:extLst>
          </p:cNvPr>
          <p:cNvSpPr txBox="1"/>
          <p:nvPr/>
        </p:nvSpPr>
        <p:spPr>
          <a:xfrm>
            <a:off x="8575931" y="-1791098"/>
            <a:ext cx="3709937" cy="1477328"/>
          </a:xfrm>
          <a:prstGeom prst="rect">
            <a:avLst/>
          </a:prstGeom>
          <a:noFill/>
        </p:spPr>
        <p:txBody>
          <a:bodyPr wrap="square" rtlCol="0">
            <a:spAutoFit/>
          </a:bodyPr>
          <a:lstStyle/>
          <a:p>
            <a:r>
              <a:rPr lang="en-US" altLang="ko-KR">
                <a:solidFill>
                  <a:schemeClr val="bg1">
                    <a:lumMod val="85000"/>
                  </a:schemeClr>
                </a:solidFill>
                <a:latin typeface="Calibri Light" panose="020F0302020204030204" pitchFamily="34" charset="0"/>
                <a:ea typeface="Calibri Light" panose="020F0302020204030204" pitchFamily="34" charset="0"/>
                <a:cs typeface="Calibri Light" panose="020F0302020204030204" pitchFamily="34" charset="0"/>
              </a:rPr>
              <a:t>With great power comes great responsibility" is a timeless lesson, reminding us that true strength lies not just in having power, but in using it wisely and for the greater good.</a:t>
            </a:r>
            <a:endParaRPr lang="ko-KR" altLang="en-US">
              <a:solidFill>
                <a:schemeClr val="bg1">
                  <a:lumMod val="85000"/>
                </a:schemeClr>
              </a:solidFill>
              <a:latin typeface="Calibri Light" panose="020F0302020204030204" pitchFamily="34" charset="0"/>
              <a:ea typeface="210 수퍼사이즈 Black" panose="02020603020101020101" pitchFamily="18" charset="-127"/>
              <a:cs typeface="Calibri Light" panose="020F0302020204030204" pitchFamily="34" charset="0"/>
            </a:endParaRPr>
          </a:p>
        </p:txBody>
      </p:sp>
      <p:sp>
        <p:nvSpPr>
          <p:cNvPr id="4" name="TextBox 3">
            <a:extLst>
              <a:ext uri="{FF2B5EF4-FFF2-40B4-BE49-F238E27FC236}">
                <a16:creationId xmlns:a16="http://schemas.microsoft.com/office/drawing/2014/main" id="{4E0C76C2-D0CF-5957-B3F5-E9D575A408CF}"/>
              </a:ext>
            </a:extLst>
          </p:cNvPr>
          <p:cNvSpPr txBox="1"/>
          <p:nvPr/>
        </p:nvSpPr>
        <p:spPr>
          <a:xfrm>
            <a:off x="4190816" y="7308839"/>
            <a:ext cx="6696788" cy="2862322"/>
          </a:xfrm>
          <a:prstGeom prst="rect">
            <a:avLst/>
          </a:prstGeom>
          <a:noFill/>
        </p:spPr>
        <p:txBody>
          <a:bodyPr wrap="square" rtlCol="0">
            <a:spAutoFit/>
          </a:bodyPr>
          <a:lstStyle/>
          <a:p>
            <a:r>
              <a:rPr lang="en-US" altLang="ko-KR" sz="6000">
                <a:solidFill>
                  <a:schemeClr val="bg1"/>
                </a:solidFill>
                <a:latin typeface="BadaBoom BB" panose="020B0603050302020204" pitchFamily="34" charset="0"/>
                <a:ea typeface="210 수퍼사이즈 Black" panose="02020603020101020101" pitchFamily="18" charset="-127"/>
              </a:rPr>
              <a:t>With great power comes great responsibility.</a:t>
            </a:r>
            <a:endParaRPr lang="ko-KR" altLang="en-US" sz="6000">
              <a:solidFill>
                <a:schemeClr val="bg1"/>
              </a:solidFill>
              <a:latin typeface="BadaBoom BB" panose="020B0603050302020204" pitchFamily="34" charset="0"/>
              <a:ea typeface="210 수퍼사이즈 Black" panose="02020603020101020101" pitchFamily="18" charset="-127"/>
            </a:endParaRPr>
          </a:p>
        </p:txBody>
      </p:sp>
    </p:spTree>
    <p:extLst>
      <p:ext uri="{BB962C8B-B14F-4D97-AF65-F5344CB8AC3E}">
        <p14:creationId xmlns:p14="http://schemas.microsoft.com/office/powerpoint/2010/main" val="2685053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15319-3F86-83E0-66EF-D6FD96B85A84}"/>
            </a:ext>
          </a:extLst>
        </p:cNvPr>
        <p:cNvGrpSpPr/>
        <p:nvPr/>
      </p:nvGrpSpPr>
      <p:grpSpPr>
        <a:xfrm>
          <a:off x="0" y="0"/>
          <a:ext cx="0" cy="0"/>
          <a:chOff x="0" y="0"/>
          <a:chExt cx="0" cy="0"/>
        </a:xfrm>
      </p:grpSpPr>
      <p:sp>
        <p:nvSpPr>
          <p:cNvPr id="18" name="직사각형 17">
            <a:extLst>
              <a:ext uri="{FF2B5EF4-FFF2-40B4-BE49-F238E27FC236}">
                <a16:creationId xmlns:a16="http://schemas.microsoft.com/office/drawing/2014/main" id="{4D8C2B00-DA77-9BB8-1F31-59441C67BFD7}"/>
              </a:ext>
            </a:extLst>
          </p:cNvPr>
          <p:cNvSpPr/>
          <p:nvPr/>
        </p:nvSpPr>
        <p:spPr>
          <a:xfrm>
            <a:off x="0" y="0"/>
            <a:ext cx="12192000" cy="6858000"/>
          </a:xfrm>
          <a:prstGeom prst="rect">
            <a:avLst/>
          </a:prstGeom>
          <a:solidFill>
            <a:srgbClr val="FAF4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타원 18">
            <a:extLst>
              <a:ext uri="{FF2B5EF4-FFF2-40B4-BE49-F238E27FC236}">
                <a16:creationId xmlns:a16="http://schemas.microsoft.com/office/drawing/2014/main" id="{A347CC82-2A48-8E2C-FFDE-279C0F31CBB3}"/>
              </a:ext>
            </a:extLst>
          </p:cNvPr>
          <p:cNvSpPr/>
          <p:nvPr/>
        </p:nvSpPr>
        <p:spPr>
          <a:xfrm>
            <a:off x="6461760" y="1248143"/>
            <a:ext cx="8290560" cy="8290560"/>
          </a:xfrm>
          <a:prstGeom prst="ellipse">
            <a:avLst/>
          </a:prstGeom>
          <a:solidFill>
            <a:srgbClr val="694B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5" name="TextBox 24">
            <a:extLst>
              <a:ext uri="{FF2B5EF4-FFF2-40B4-BE49-F238E27FC236}">
                <a16:creationId xmlns:a16="http://schemas.microsoft.com/office/drawing/2014/main" id="{78246744-FAFE-5B61-4E10-02F907E927CF}"/>
              </a:ext>
            </a:extLst>
          </p:cNvPr>
          <p:cNvSpPr txBox="1"/>
          <p:nvPr/>
        </p:nvSpPr>
        <p:spPr>
          <a:xfrm>
            <a:off x="993565" y="3881760"/>
            <a:ext cx="6141720" cy="1938992"/>
          </a:xfrm>
          <a:prstGeom prst="rect">
            <a:avLst/>
          </a:prstGeom>
          <a:noFill/>
        </p:spPr>
        <p:txBody>
          <a:bodyPr wrap="square" rtlCol="0">
            <a:spAutoFit/>
          </a:bodyPr>
          <a:lstStyle/>
          <a:p>
            <a:r>
              <a:rPr lang="ko-KR" altLang="en-US" sz="4000">
                <a:solidFill>
                  <a:srgbClr val="3E2A1A"/>
                </a:solidFill>
                <a:latin typeface="프리젠테이션 4 Regular" pitchFamily="2" charset="-127"/>
                <a:ea typeface="프리젠테이션 4 Regular" pitchFamily="2" charset="-127"/>
              </a:rPr>
              <a:t>맛있는 건강</a:t>
            </a:r>
            <a:r>
              <a:rPr lang="en-US" altLang="ko-KR" sz="4000">
                <a:solidFill>
                  <a:srgbClr val="3E2A1A"/>
                </a:solidFill>
                <a:latin typeface="프리젠테이션 4 Regular" pitchFamily="2" charset="-127"/>
                <a:ea typeface="프리젠테이션 4 Regular" pitchFamily="2" charset="-127"/>
              </a:rPr>
              <a:t>,</a:t>
            </a:r>
          </a:p>
          <a:p>
            <a:r>
              <a:rPr lang="ko-KR" altLang="en-US" sz="4000">
                <a:solidFill>
                  <a:srgbClr val="3E2A1A"/>
                </a:solidFill>
                <a:latin typeface="프리젠테이션 4 Regular" pitchFamily="2" charset="-127"/>
                <a:ea typeface="프리젠테이션 4 Regular" pitchFamily="2" charset="-127"/>
              </a:rPr>
              <a:t>다채로운 맛과 즐거움을</a:t>
            </a:r>
            <a:endParaRPr lang="en-US" altLang="ko-KR" sz="4000">
              <a:solidFill>
                <a:srgbClr val="3E2A1A"/>
              </a:solidFill>
              <a:latin typeface="프리젠테이션 4 Regular" pitchFamily="2" charset="-127"/>
              <a:ea typeface="프리젠테이션 4 Regular" pitchFamily="2" charset="-127"/>
            </a:endParaRPr>
          </a:p>
          <a:p>
            <a:r>
              <a:rPr lang="ko-KR" altLang="en-US" sz="4000">
                <a:solidFill>
                  <a:srgbClr val="3E2A1A"/>
                </a:solidFill>
                <a:latin typeface="프리젠테이션 4 Regular" pitchFamily="2" charset="-127"/>
                <a:ea typeface="프리젠테이션 4 Regular" pitchFamily="2" charset="-127"/>
              </a:rPr>
              <a:t>제공합니다</a:t>
            </a:r>
            <a:r>
              <a:rPr lang="en-US" altLang="ko-KR" sz="4000">
                <a:solidFill>
                  <a:srgbClr val="3E2A1A"/>
                </a:solidFill>
                <a:latin typeface="프리젠테이션 4 Regular" pitchFamily="2" charset="-127"/>
                <a:ea typeface="프리젠테이션 4 Regular" pitchFamily="2" charset="-127"/>
              </a:rPr>
              <a:t>.</a:t>
            </a:r>
            <a:r>
              <a:rPr lang="ko-KR" altLang="en-US" sz="4000">
                <a:solidFill>
                  <a:srgbClr val="3E2A1A"/>
                </a:solidFill>
                <a:latin typeface="프리젠테이션 4 Regular" pitchFamily="2" charset="-127"/>
                <a:ea typeface="프리젠테이션 4 Regular" pitchFamily="2" charset="-127"/>
              </a:rPr>
              <a:t> </a:t>
            </a:r>
          </a:p>
        </p:txBody>
      </p:sp>
      <p:sp>
        <p:nvSpPr>
          <p:cNvPr id="28" name="TextBox 27">
            <a:extLst>
              <a:ext uri="{FF2B5EF4-FFF2-40B4-BE49-F238E27FC236}">
                <a16:creationId xmlns:a16="http://schemas.microsoft.com/office/drawing/2014/main" id="{F43241D1-3D91-BCE7-B548-F8EF2017AA5E}"/>
              </a:ext>
            </a:extLst>
          </p:cNvPr>
          <p:cNvSpPr txBox="1"/>
          <p:nvPr/>
        </p:nvSpPr>
        <p:spPr>
          <a:xfrm>
            <a:off x="993565" y="1402754"/>
            <a:ext cx="6141720" cy="2308324"/>
          </a:xfrm>
          <a:prstGeom prst="rect">
            <a:avLst/>
          </a:prstGeom>
          <a:noFill/>
        </p:spPr>
        <p:txBody>
          <a:bodyPr wrap="square" rtlCol="0">
            <a:spAutoFit/>
          </a:bodyPr>
          <a:lstStyle/>
          <a:p>
            <a:r>
              <a:rPr lang="ko-KR" altLang="en-US" sz="7200">
                <a:solidFill>
                  <a:srgbClr val="3E2A1A"/>
                </a:solidFill>
                <a:latin typeface="프리젠테이션 8 ExtraBold" pitchFamily="2" charset="-127"/>
                <a:ea typeface="프리젠테이션 8 ExtraBold" pitchFamily="2" charset="-127"/>
              </a:rPr>
              <a:t>더 맛있게</a:t>
            </a:r>
            <a:r>
              <a:rPr lang="en-US" altLang="ko-KR" sz="7200">
                <a:solidFill>
                  <a:srgbClr val="3E2A1A"/>
                </a:solidFill>
                <a:latin typeface="프리젠테이션 8 ExtraBold" pitchFamily="2" charset="-127"/>
                <a:ea typeface="프리젠테이션 8 ExtraBold" pitchFamily="2" charset="-127"/>
              </a:rPr>
              <a:t>,</a:t>
            </a:r>
          </a:p>
          <a:p>
            <a:r>
              <a:rPr lang="ko-KR" altLang="en-US" sz="7200">
                <a:solidFill>
                  <a:srgbClr val="3E2A1A"/>
                </a:solidFill>
                <a:latin typeface="프리젠테이션 8 ExtraBold" pitchFamily="2" charset="-127"/>
                <a:ea typeface="프리젠테이션 8 ExtraBold" pitchFamily="2" charset="-127"/>
              </a:rPr>
              <a:t>   더 새롭게</a:t>
            </a:r>
          </a:p>
        </p:txBody>
      </p:sp>
      <p:grpSp>
        <p:nvGrpSpPr>
          <p:cNvPr id="31" name="그룹 30">
            <a:extLst>
              <a:ext uri="{FF2B5EF4-FFF2-40B4-BE49-F238E27FC236}">
                <a16:creationId xmlns:a16="http://schemas.microsoft.com/office/drawing/2014/main" id="{13724771-9434-4FE4-1D60-088EF31F3ED3}"/>
              </a:ext>
            </a:extLst>
          </p:cNvPr>
          <p:cNvGrpSpPr/>
          <p:nvPr/>
        </p:nvGrpSpPr>
        <p:grpSpPr>
          <a:xfrm>
            <a:off x="0" y="-15753"/>
            <a:ext cx="12192000" cy="594873"/>
            <a:chOff x="0" y="-15753"/>
            <a:chExt cx="12192000" cy="594873"/>
          </a:xfrm>
        </p:grpSpPr>
        <p:sp>
          <p:nvSpPr>
            <p:cNvPr id="32" name="직사각형 31">
              <a:extLst>
                <a:ext uri="{FF2B5EF4-FFF2-40B4-BE49-F238E27FC236}">
                  <a16:creationId xmlns:a16="http://schemas.microsoft.com/office/drawing/2014/main" id="{8B498B23-4F17-8E14-FAF2-59BCB9039162}"/>
                </a:ext>
              </a:extLst>
            </p:cNvPr>
            <p:cNvSpPr/>
            <p:nvPr/>
          </p:nvSpPr>
          <p:spPr>
            <a:xfrm>
              <a:off x="0" y="-15753"/>
              <a:ext cx="12192000" cy="594873"/>
            </a:xfrm>
            <a:prstGeom prst="rect">
              <a:avLst/>
            </a:prstGeom>
            <a:solidFill>
              <a:srgbClr val="694B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3" name="그림 32" descr="폰트, 그래픽, 타이포그래피, 화이트이(가) 표시된 사진&#10;&#10;자동 생성된 설명">
              <a:extLst>
                <a:ext uri="{FF2B5EF4-FFF2-40B4-BE49-F238E27FC236}">
                  <a16:creationId xmlns:a16="http://schemas.microsoft.com/office/drawing/2014/main" id="{32539436-C684-9E8F-4172-9FB04EA60D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516" y="144688"/>
              <a:ext cx="1886716" cy="273990"/>
            </a:xfrm>
            <a:prstGeom prst="rect">
              <a:avLst/>
            </a:prstGeom>
          </p:spPr>
        </p:pic>
        <p:sp>
          <p:nvSpPr>
            <p:cNvPr id="34" name="TextBox 33">
              <a:extLst>
                <a:ext uri="{FF2B5EF4-FFF2-40B4-BE49-F238E27FC236}">
                  <a16:creationId xmlns:a16="http://schemas.microsoft.com/office/drawing/2014/main" id="{A94F10DB-2AF0-28FC-18DF-1AFCBCDD3EB2}"/>
                </a:ext>
              </a:extLst>
            </p:cNvPr>
            <p:cNvSpPr txBox="1"/>
            <p:nvPr/>
          </p:nvSpPr>
          <p:spPr>
            <a:xfrm>
              <a:off x="6629400" y="97997"/>
              <a:ext cx="5420290" cy="369332"/>
            </a:xfrm>
            <a:prstGeom prst="rect">
              <a:avLst/>
            </a:prstGeom>
            <a:noFill/>
          </p:spPr>
          <p:txBody>
            <a:bodyPr wrap="square" rtlCol="0">
              <a:spAutoFit/>
            </a:bodyPr>
            <a:lstStyle/>
            <a:p>
              <a:pPr algn="r"/>
              <a:r>
                <a:rPr lang="ko-KR" altLang="en-US">
                  <a:solidFill>
                    <a:schemeClr val="bg1"/>
                  </a:solidFill>
                  <a:latin typeface="프리젠테이션 6 SemiBold" pitchFamily="2" charset="-127"/>
                  <a:ea typeface="프리젠테이션 6 SemiBold" pitchFamily="2" charset="-127"/>
                </a:rPr>
                <a:t>정성으로 지은 더 건강 한 상  </a:t>
              </a:r>
              <a:r>
                <a:rPr lang="en-US" altLang="ko-KR">
                  <a:solidFill>
                    <a:schemeClr val="bg1"/>
                  </a:solidFill>
                  <a:latin typeface="프리젠테이션 6 SemiBold" pitchFamily="2" charset="-127"/>
                  <a:ea typeface="프리젠테이션 6 SemiBold" pitchFamily="2" charset="-127"/>
                </a:rPr>
                <a:t>| </a:t>
              </a:r>
              <a:r>
                <a:rPr lang="ko-KR" altLang="en-US">
                  <a:solidFill>
                    <a:schemeClr val="bg1"/>
                  </a:solidFill>
                  <a:latin typeface="프리젠테이션 6 SemiBold" pitchFamily="2" charset="-127"/>
                  <a:ea typeface="프리젠테이션 6 SemiBold" pitchFamily="2" charset="-127"/>
                </a:rPr>
                <a:t>따뜻한 정성으로 지은 우리 음식</a:t>
              </a:r>
              <a:r>
                <a:rPr lang="en-US" altLang="ko-KR">
                  <a:solidFill>
                    <a:schemeClr val="bg1"/>
                  </a:solidFill>
                  <a:latin typeface="프리젠테이션 6 SemiBold" pitchFamily="2" charset="-127"/>
                  <a:ea typeface="프리젠테이션 6 SemiBold" pitchFamily="2" charset="-127"/>
                </a:rPr>
                <a:t> </a:t>
              </a:r>
              <a:endParaRPr lang="ko-KR" altLang="en-US">
                <a:solidFill>
                  <a:schemeClr val="bg1"/>
                </a:solidFill>
                <a:latin typeface="프리젠테이션 6 SemiBold" pitchFamily="2" charset="-127"/>
                <a:ea typeface="프리젠테이션 6 SemiBold" pitchFamily="2" charset="-127"/>
              </a:endParaRPr>
            </a:p>
          </p:txBody>
        </p:sp>
      </p:grpSp>
    </p:spTree>
    <p:extLst>
      <p:ext uri="{BB962C8B-B14F-4D97-AF65-F5344CB8AC3E}">
        <p14:creationId xmlns:p14="http://schemas.microsoft.com/office/powerpoint/2010/main" val="3726330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0C03A-2BFD-A5D1-6D01-ABEA3CE41F4F}"/>
            </a:ext>
          </a:extLst>
        </p:cNvPr>
        <p:cNvGrpSpPr/>
        <p:nvPr/>
      </p:nvGrpSpPr>
      <p:grpSpPr>
        <a:xfrm>
          <a:off x="0" y="0"/>
          <a:ext cx="0" cy="0"/>
          <a:chOff x="0" y="0"/>
          <a:chExt cx="0" cy="0"/>
        </a:xfrm>
      </p:grpSpPr>
      <p:sp>
        <p:nvSpPr>
          <p:cNvPr id="5" name="직사각형 4">
            <a:extLst>
              <a:ext uri="{FF2B5EF4-FFF2-40B4-BE49-F238E27FC236}">
                <a16:creationId xmlns:a16="http://schemas.microsoft.com/office/drawing/2014/main" id="{6FA3A5D5-2419-079C-272F-86E9E90FE087}"/>
              </a:ext>
            </a:extLst>
          </p:cNvPr>
          <p:cNvSpPr/>
          <p:nvPr/>
        </p:nvSpPr>
        <p:spPr>
          <a:xfrm>
            <a:off x="0" y="0"/>
            <a:ext cx="12192000" cy="6858000"/>
          </a:xfrm>
          <a:prstGeom prst="rect">
            <a:avLst/>
          </a:prstGeom>
          <a:solidFill>
            <a:srgbClr val="FAF4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타원 6">
            <a:extLst>
              <a:ext uri="{FF2B5EF4-FFF2-40B4-BE49-F238E27FC236}">
                <a16:creationId xmlns:a16="http://schemas.microsoft.com/office/drawing/2014/main" id="{431B549E-A11D-5395-59B1-D5B86B18FAB6}"/>
              </a:ext>
            </a:extLst>
          </p:cNvPr>
          <p:cNvSpPr/>
          <p:nvPr/>
        </p:nvSpPr>
        <p:spPr>
          <a:xfrm>
            <a:off x="7498080" y="5356752"/>
            <a:ext cx="8290560" cy="8290560"/>
          </a:xfrm>
          <a:prstGeom prst="ellipse">
            <a:avLst/>
          </a:prstGeom>
          <a:solidFill>
            <a:srgbClr val="694B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TextBox 9">
            <a:extLst>
              <a:ext uri="{FF2B5EF4-FFF2-40B4-BE49-F238E27FC236}">
                <a16:creationId xmlns:a16="http://schemas.microsoft.com/office/drawing/2014/main" id="{FF4A3A38-0768-AA94-B4FF-D0140549E75F}"/>
              </a:ext>
            </a:extLst>
          </p:cNvPr>
          <p:cNvSpPr txBox="1"/>
          <p:nvPr/>
        </p:nvSpPr>
        <p:spPr>
          <a:xfrm>
            <a:off x="7117401" y="3819191"/>
            <a:ext cx="6141720" cy="1938992"/>
          </a:xfrm>
          <a:prstGeom prst="rect">
            <a:avLst/>
          </a:prstGeom>
          <a:noFill/>
        </p:spPr>
        <p:txBody>
          <a:bodyPr wrap="square" rtlCol="0">
            <a:spAutoFit/>
          </a:bodyPr>
          <a:lstStyle/>
          <a:p>
            <a:r>
              <a:rPr lang="ko-KR" altLang="en-US" sz="4000">
                <a:solidFill>
                  <a:srgbClr val="3E2A1A"/>
                </a:solidFill>
                <a:latin typeface="프리젠테이션 4 Regular" pitchFamily="2" charset="-127"/>
                <a:ea typeface="프리젠테이션 4 Regular" pitchFamily="2" charset="-127"/>
              </a:rPr>
              <a:t>한국의 전통 빛깔을 담은</a:t>
            </a:r>
            <a:endParaRPr lang="en-US" altLang="ko-KR" sz="4000">
              <a:solidFill>
                <a:srgbClr val="3E2A1A"/>
              </a:solidFill>
              <a:latin typeface="프리젠테이션 4 Regular" pitchFamily="2" charset="-127"/>
              <a:ea typeface="프리젠테이션 4 Regular" pitchFamily="2" charset="-127"/>
            </a:endParaRPr>
          </a:p>
          <a:p>
            <a:r>
              <a:rPr lang="en-US" altLang="ko-KR" sz="4000">
                <a:solidFill>
                  <a:srgbClr val="3E2A1A"/>
                </a:solidFill>
                <a:latin typeface="프리젠테이션 4 Regular" pitchFamily="2" charset="-127"/>
                <a:ea typeface="프리젠테이션 4 Regular" pitchFamily="2" charset="-127"/>
              </a:rPr>
              <a:t>6</a:t>
            </a:r>
            <a:r>
              <a:rPr lang="ko-KR" altLang="en-US" sz="4000">
                <a:solidFill>
                  <a:srgbClr val="3E2A1A"/>
                </a:solidFill>
                <a:latin typeface="프리젠테이션 4 Regular" pitchFamily="2" charset="-127"/>
                <a:ea typeface="프리젠테이션 4 Regular" pitchFamily="2" charset="-127"/>
              </a:rPr>
              <a:t>가지 나물로</a:t>
            </a:r>
            <a:r>
              <a:rPr lang="en-US" altLang="ko-KR" sz="4000">
                <a:solidFill>
                  <a:srgbClr val="3E2A1A"/>
                </a:solidFill>
                <a:latin typeface="프리젠테이션 4 Regular" pitchFamily="2" charset="-127"/>
                <a:ea typeface="프리젠테이션 4 Regular" pitchFamily="2" charset="-127"/>
              </a:rPr>
              <a:t> </a:t>
            </a:r>
            <a:r>
              <a:rPr lang="ko-KR" altLang="en-US" sz="4000">
                <a:solidFill>
                  <a:srgbClr val="3E2A1A"/>
                </a:solidFill>
                <a:latin typeface="프리젠테이션 4 Regular" pitchFamily="2" charset="-127"/>
                <a:ea typeface="프리젠테이션 4 Regular" pitchFamily="2" charset="-127"/>
              </a:rPr>
              <a:t>만든</a:t>
            </a:r>
            <a:endParaRPr lang="en-US" altLang="ko-KR" sz="4000">
              <a:solidFill>
                <a:srgbClr val="3E2A1A"/>
              </a:solidFill>
              <a:latin typeface="프리젠테이션 4 Regular" pitchFamily="2" charset="-127"/>
              <a:ea typeface="프리젠테이션 4 Regular" pitchFamily="2" charset="-127"/>
            </a:endParaRPr>
          </a:p>
          <a:p>
            <a:r>
              <a:rPr lang="ko-KR" altLang="en-US" sz="4000">
                <a:solidFill>
                  <a:srgbClr val="3E2A1A"/>
                </a:solidFill>
                <a:latin typeface="프리젠테이션 4 Regular" pitchFamily="2" charset="-127"/>
                <a:ea typeface="프리젠테이션 4 Regular" pitchFamily="2" charset="-127"/>
              </a:rPr>
              <a:t>건강한 음식</a:t>
            </a:r>
            <a:endParaRPr lang="en-US" altLang="ko-KR" sz="4000">
              <a:solidFill>
                <a:srgbClr val="3E2A1A"/>
              </a:solidFill>
              <a:latin typeface="프리젠테이션 4 Regular" pitchFamily="2" charset="-127"/>
              <a:ea typeface="프리젠테이션 4 Regular" pitchFamily="2" charset="-127"/>
            </a:endParaRPr>
          </a:p>
        </p:txBody>
      </p:sp>
      <p:sp>
        <p:nvSpPr>
          <p:cNvPr id="11" name="TextBox 10">
            <a:extLst>
              <a:ext uri="{FF2B5EF4-FFF2-40B4-BE49-F238E27FC236}">
                <a16:creationId xmlns:a16="http://schemas.microsoft.com/office/drawing/2014/main" id="{A79E32C3-4743-3DAB-5BEF-9F706901D535}"/>
              </a:ext>
            </a:extLst>
          </p:cNvPr>
          <p:cNvSpPr txBox="1"/>
          <p:nvPr/>
        </p:nvSpPr>
        <p:spPr>
          <a:xfrm>
            <a:off x="7056441" y="1339250"/>
            <a:ext cx="6141720" cy="2308324"/>
          </a:xfrm>
          <a:prstGeom prst="rect">
            <a:avLst/>
          </a:prstGeom>
          <a:noFill/>
        </p:spPr>
        <p:txBody>
          <a:bodyPr wrap="square" rtlCol="0">
            <a:spAutoFit/>
          </a:bodyPr>
          <a:lstStyle/>
          <a:p>
            <a:r>
              <a:rPr lang="ko-KR" altLang="en-US" sz="7200">
                <a:solidFill>
                  <a:srgbClr val="3E2A1A"/>
                </a:solidFill>
                <a:latin typeface="프리젠테이션 8 ExtraBold" pitchFamily="2" charset="-127"/>
                <a:ea typeface="프리젠테이션 8 ExtraBold" pitchFamily="2" charset="-127"/>
              </a:rPr>
              <a:t>맛있는 행복</a:t>
            </a:r>
            <a:r>
              <a:rPr lang="en-US" altLang="ko-KR" sz="7200">
                <a:solidFill>
                  <a:srgbClr val="3E2A1A"/>
                </a:solidFill>
                <a:latin typeface="프리젠테이션 8 ExtraBold" pitchFamily="2" charset="-127"/>
                <a:ea typeface="프리젠테이션 8 ExtraBold" pitchFamily="2" charset="-127"/>
              </a:rPr>
              <a:t>,</a:t>
            </a:r>
          </a:p>
          <a:p>
            <a:r>
              <a:rPr lang="ko-KR" altLang="en-US" sz="7200">
                <a:solidFill>
                  <a:srgbClr val="3E2A1A"/>
                </a:solidFill>
                <a:latin typeface="프리젠테이션 8 ExtraBold" pitchFamily="2" charset="-127"/>
                <a:ea typeface="프리젠테이션 8 ExtraBold" pitchFamily="2" charset="-127"/>
              </a:rPr>
              <a:t> 본죽 비빔밥</a:t>
            </a:r>
          </a:p>
        </p:txBody>
      </p:sp>
      <p:grpSp>
        <p:nvGrpSpPr>
          <p:cNvPr id="13" name="그룹 12">
            <a:extLst>
              <a:ext uri="{FF2B5EF4-FFF2-40B4-BE49-F238E27FC236}">
                <a16:creationId xmlns:a16="http://schemas.microsoft.com/office/drawing/2014/main" id="{893D5B51-C5B5-8FF9-50E1-064D43782713}"/>
              </a:ext>
            </a:extLst>
          </p:cNvPr>
          <p:cNvGrpSpPr/>
          <p:nvPr/>
        </p:nvGrpSpPr>
        <p:grpSpPr>
          <a:xfrm>
            <a:off x="0" y="-15753"/>
            <a:ext cx="12192000" cy="594873"/>
            <a:chOff x="0" y="-15753"/>
            <a:chExt cx="12192000" cy="594873"/>
          </a:xfrm>
        </p:grpSpPr>
        <p:sp>
          <p:nvSpPr>
            <p:cNvPr id="14" name="직사각형 13">
              <a:extLst>
                <a:ext uri="{FF2B5EF4-FFF2-40B4-BE49-F238E27FC236}">
                  <a16:creationId xmlns:a16="http://schemas.microsoft.com/office/drawing/2014/main" id="{89534C41-64C8-3134-DDD9-1BE257B6EED0}"/>
                </a:ext>
              </a:extLst>
            </p:cNvPr>
            <p:cNvSpPr/>
            <p:nvPr/>
          </p:nvSpPr>
          <p:spPr>
            <a:xfrm>
              <a:off x="0" y="-15753"/>
              <a:ext cx="12192000" cy="594873"/>
            </a:xfrm>
            <a:prstGeom prst="rect">
              <a:avLst/>
            </a:prstGeom>
            <a:solidFill>
              <a:srgbClr val="694B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5" name="그림 14" descr="폰트, 그래픽, 타이포그래피, 화이트이(가) 표시된 사진&#10;&#10;자동 생성된 설명">
              <a:extLst>
                <a:ext uri="{FF2B5EF4-FFF2-40B4-BE49-F238E27FC236}">
                  <a16:creationId xmlns:a16="http://schemas.microsoft.com/office/drawing/2014/main" id="{E7BB711C-84CB-0561-9F3E-69B2B8E454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516" y="144688"/>
              <a:ext cx="1886716" cy="273990"/>
            </a:xfrm>
            <a:prstGeom prst="rect">
              <a:avLst/>
            </a:prstGeom>
          </p:spPr>
        </p:pic>
        <p:sp>
          <p:nvSpPr>
            <p:cNvPr id="16" name="TextBox 15">
              <a:extLst>
                <a:ext uri="{FF2B5EF4-FFF2-40B4-BE49-F238E27FC236}">
                  <a16:creationId xmlns:a16="http://schemas.microsoft.com/office/drawing/2014/main" id="{245BE2E4-EFD4-CF8B-C29D-132277A7D4A4}"/>
                </a:ext>
              </a:extLst>
            </p:cNvPr>
            <p:cNvSpPr txBox="1"/>
            <p:nvPr/>
          </p:nvSpPr>
          <p:spPr>
            <a:xfrm>
              <a:off x="6629400" y="97997"/>
              <a:ext cx="5420290" cy="369332"/>
            </a:xfrm>
            <a:prstGeom prst="rect">
              <a:avLst/>
            </a:prstGeom>
            <a:noFill/>
          </p:spPr>
          <p:txBody>
            <a:bodyPr wrap="square" rtlCol="0">
              <a:spAutoFit/>
            </a:bodyPr>
            <a:lstStyle/>
            <a:p>
              <a:pPr algn="r"/>
              <a:r>
                <a:rPr lang="ko-KR" altLang="en-US">
                  <a:solidFill>
                    <a:schemeClr val="bg1"/>
                  </a:solidFill>
                  <a:latin typeface="프리젠테이션 6 SemiBold" pitchFamily="2" charset="-127"/>
                  <a:ea typeface="프리젠테이션 6 SemiBold" pitchFamily="2" charset="-127"/>
                </a:rPr>
                <a:t>정성으로 지은 더 건강 한 상  </a:t>
              </a:r>
              <a:r>
                <a:rPr lang="en-US" altLang="ko-KR">
                  <a:solidFill>
                    <a:schemeClr val="bg1"/>
                  </a:solidFill>
                  <a:latin typeface="프리젠테이션 6 SemiBold" pitchFamily="2" charset="-127"/>
                  <a:ea typeface="프리젠테이션 6 SemiBold" pitchFamily="2" charset="-127"/>
                </a:rPr>
                <a:t>| </a:t>
              </a:r>
              <a:r>
                <a:rPr lang="ko-KR" altLang="en-US">
                  <a:solidFill>
                    <a:schemeClr val="bg1"/>
                  </a:solidFill>
                  <a:latin typeface="프리젠테이션 6 SemiBold" pitchFamily="2" charset="-127"/>
                  <a:ea typeface="프리젠테이션 6 SemiBold" pitchFamily="2" charset="-127"/>
                </a:rPr>
                <a:t>따뜻한 정성으로 지은 우리 음식</a:t>
              </a:r>
              <a:r>
                <a:rPr lang="en-US" altLang="ko-KR">
                  <a:solidFill>
                    <a:schemeClr val="bg1"/>
                  </a:solidFill>
                  <a:latin typeface="프리젠테이션 6 SemiBold" pitchFamily="2" charset="-127"/>
                  <a:ea typeface="프리젠테이션 6 SemiBold" pitchFamily="2" charset="-127"/>
                </a:rPr>
                <a:t> </a:t>
              </a:r>
              <a:endParaRPr lang="ko-KR" altLang="en-US">
                <a:solidFill>
                  <a:schemeClr val="bg1"/>
                </a:solidFill>
                <a:latin typeface="프리젠테이션 6 SemiBold" pitchFamily="2" charset="-127"/>
                <a:ea typeface="프리젠테이션 6 SemiBold" pitchFamily="2" charset="-127"/>
              </a:endParaRPr>
            </a:p>
          </p:txBody>
        </p:sp>
      </p:grpSp>
    </p:spTree>
    <p:extLst>
      <p:ext uri="{BB962C8B-B14F-4D97-AF65-F5344CB8AC3E}">
        <p14:creationId xmlns:p14="http://schemas.microsoft.com/office/powerpoint/2010/main" val="3698491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B1430-EB06-5477-E453-38104A69358A}"/>
            </a:ext>
          </a:extLst>
        </p:cNvPr>
        <p:cNvGrpSpPr/>
        <p:nvPr/>
      </p:nvGrpSpPr>
      <p:grpSpPr>
        <a:xfrm>
          <a:off x="0" y="0"/>
          <a:ext cx="0" cy="0"/>
          <a:chOff x="0" y="0"/>
          <a:chExt cx="0" cy="0"/>
        </a:xfrm>
      </p:grpSpPr>
      <p:sp>
        <p:nvSpPr>
          <p:cNvPr id="5" name="직사각형 4">
            <a:extLst>
              <a:ext uri="{FF2B5EF4-FFF2-40B4-BE49-F238E27FC236}">
                <a16:creationId xmlns:a16="http://schemas.microsoft.com/office/drawing/2014/main" id="{F39BD36D-3723-3944-06E1-9ED292F2CEA3}"/>
              </a:ext>
            </a:extLst>
          </p:cNvPr>
          <p:cNvSpPr/>
          <p:nvPr/>
        </p:nvSpPr>
        <p:spPr>
          <a:xfrm>
            <a:off x="0" y="0"/>
            <a:ext cx="12192000" cy="6858000"/>
          </a:xfrm>
          <a:prstGeom prst="rect">
            <a:avLst/>
          </a:prstGeom>
          <a:solidFill>
            <a:srgbClr val="FAF4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타원 12">
            <a:extLst>
              <a:ext uri="{FF2B5EF4-FFF2-40B4-BE49-F238E27FC236}">
                <a16:creationId xmlns:a16="http://schemas.microsoft.com/office/drawing/2014/main" id="{FB4B2FC6-30B2-0111-513B-54F03068B058}"/>
              </a:ext>
            </a:extLst>
          </p:cNvPr>
          <p:cNvSpPr/>
          <p:nvPr/>
        </p:nvSpPr>
        <p:spPr>
          <a:xfrm>
            <a:off x="-670955" y="4027036"/>
            <a:ext cx="8290560" cy="8290560"/>
          </a:xfrm>
          <a:prstGeom prst="ellipse">
            <a:avLst/>
          </a:prstGeom>
          <a:solidFill>
            <a:srgbClr val="694B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 name="그림 2" descr="폰트, 그래픽, 타이포그래피, 화이트이(가) 표시된 사진&#10;&#10;자동 생성된 설명">
            <a:extLst>
              <a:ext uri="{FF2B5EF4-FFF2-40B4-BE49-F238E27FC236}">
                <a16:creationId xmlns:a16="http://schemas.microsoft.com/office/drawing/2014/main" id="{29B260B4-761E-9AD3-DCB5-CE7CC2387B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516" y="144688"/>
            <a:ext cx="1886716" cy="273990"/>
          </a:xfrm>
          <a:prstGeom prst="rect">
            <a:avLst/>
          </a:prstGeom>
        </p:spPr>
      </p:pic>
      <p:sp>
        <p:nvSpPr>
          <p:cNvPr id="4" name="TextBox 3">
            <a:extLst>
              <a:ext uri="{FF2B5EF4-FFF2-40B4-BE49-F238E27FC236}">
                <a16:creationId xmlns:a16="http://schemas.microsoft.com/office/drawing/2014/main" id="{7B451DDE-44B6-05F8-CF15-BB36BF407FC9}"/>
              </a:ext>
            </a:extLst>
          </p:cNvPr>
          <p:cNvSpPr txBox="1"/>
          <p:nvPr/>
        </p:nvSpPr>
        <p:spPr>
          <a:xfrm>
            <a:off x="6629400" y="97997"/>
            <a:ext cx="5420290" cy="369332"/>
          </a:xfrm>
          <a:prstGeom prst="rect">
            <a:avLst/>
          </a:prstGeom>
          <a:noFill/>
        </p:spPr>
        <p:txBody>
          <a:bodyPr wrap="square" rtlCol="0">
            <a:spAutoFit/>
          </a:bodyPr>
          <a:lstStyle/>
          <a:p>
            <a:pPr algn="r"/>
            <a:r>
              <a:rPr lang="ko-KR" altLang="en-US">
                <a:solidFill>
                  <a:schemeClr val="bg1"/>
                </a:solidFill>
                <a:latin typeface="프리젠테이션 6 SemiBold" pitchFamily="2" charset="-127"/>
                <a:ea typeface="프리젠테이션 6 SemiBold" pitchFamily="2" charset="-127"/>
              </a:rPr>
              <a:t>정성으로 지은 더 건강 한 상  </a:t>
            </a:r>
            <a:r>
              <a:rPr lang="en-US" altLang="ko-KR">
                <a:solidFill>
                  <a:schemeClr val="bg1"/>
                </a:solidFill>
                <a:latin typeface="프리젠테이션 6 SemiBold" pitchFamily="2" charset="-127"/>
                <a:ea typeface="프리젠테이션 6 SemiBold" pitchFamily="2" charset="-127"/>
              </a:rPr>
              <a:t>| </a:t>
            </a:r>
            <a:r>
              <a:rPr lang="ko-KR" altLang="en-US">
                <a:solidFill>
                  <a:schemeClr val="bg1"/>
                </a:solidFill>
                <a:latin typeface="프리젠테이션 6 SemiBold" pitchFamily="2" charset="-127"/>
                <a:ea typeface="프리젠테이션 6 SemiBold" pitchFamily="2" charset="-127"/>
              </a:rPr>
              <a:t>따뜻한 정성으로 지은 우리 음식</a:t>
            </a:r>
            <a:r>
              <a:rPr lang="en-US" altLang="ko-KR">
                <a:solidFill>
                  <a:schemeClr val="bg1"/>
                </a:solidFill>
                <a:latin typeface="프리젠테이션 6 SemiBold" pitchFamily="2" charset="-127"/>
                <a:ea typeface="프리젠테이션 6 SemiBold" pitchFamily="2" charset="-127"/>
              </a:rPr>
              <a:t> </a:t>
            </a:r>
            <a:endParaRPr lang="ko-KR" altLang="en-US">
              <a:solidFill>
                <a:schemeClr val="bg1"/>
              </a:solidFill>
              <a:latin typeface="프리젠테이션 6 SemiBold" pitchFamily="2" charset="-127"/>
              <a:ea typeface="프리젠테이션 6 SemiBold" pitchFamily="2" charset="-127"/>
            </a:endParaRPr>
          </a:p>
        </p:txBody>
      </p:sp>
      <p:grpSp>
        <p:nvGrpSpPr>
          <p:cNvPr id="7" name="그룹 6">
            <a:extLst>
              <a:ext uri="{FF2B5EF4-FFF2-40B4-BE49-F238E27FC236}">
                <a16:creationId xmlns:a16="http://schemas.microsoft.com/office/drawing/2014/main" id="{27570863-F289-DF48-7494-6EEA3A39E80E}"/>
              </a:ext>
            </a:extLst>
          </p:cNvPr>
          <p:cNvGrpSpPr/>
          <p:nvPr/>
        </p:nvGrpSpPr>
        <p:grpSpPr>
          <a:xfrm>
            <a:off x="0" y="-15753"/>
            <a:ext cx="12192000" cy="594873"/>
            <a:chOff x="0" y="-15753"/>
            <a:chExt cx="12192000" cy="594873"/>
          </a:xfrm>
        </p:grpSpPr>
        <p:sp>
          <p:nvSpPr>
            <p:cNvPr id="8" name="직사각형 7">
              <a:extLst>
                <a:ext uri="{FF2B5EF4-FFF2-40B4-BE49-F238E27FC236}">
                  <a16:creationId xmlns:a16="http://schemas.microsoft.com/office/drawing/2014/main" id="{81A882A4-C9AD-000A-315E-795F112125E2}"/>
                </a:ext>
              </a:extLst>
            </p:cNvPr>
            <p:cNvSpPr/>
            <p:nvPr/>
          </p:nvSpPr>
          <p:spPr>
            <a:xfrm>
              <a:off x="0" y="-15753"/>
              <a:ext cx="12192000" cy="594873"/>
            </a:xfrm>
            <a:prstGeom prst="rect">
              <a:avLst/>
            </a:prstGeom>
            <a:solidFill>
              <a:srgbClr val="694B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9" name="그림 8" descr="폰트, 그래픽, 타이포그래피, 화이트이(가) 표시된 사진&#10;&#10;자동 생성된 설명">
              <a:extLst>
                <a:ext uri="{FF2B5EF4-FFF2-40B4-BE49-F238E27FC236}">
                  <a16:creationId xmlns:a16="http://schemas.microsoft.com/office/drawing/2014/main" id="{3AA288A3-95A9-42BA-9E95-8817E2F92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516" y="144688"/>
              <a:ext cx="1886716" cy="273990"/>
            </a:xfrm>
            <a:prstGeom prst="rect">
              <a:avLst/>
            </a:prstGeom>
          </p:spPr>
        </p:pic>
        <p:sp>
          <p:nvSpPr>
            <p:cNvPr id="10" name="TextBox 9">
              <a:extLst>
                <a:ext uri="{FF2B5EF4-FFF2-40B4-BE49-F238E27FC236}">
                  <a16:creationId xmlns:a16="http://schemas.microsoft.com/office/drawing/2014/main" id="{40B1B519-2752-AB81-D6D0-8C571B889351}"/>
                </a:ext>
              </a:extLst>
            </p:cNvPr>
            <p:cNvSpPr txBox="1"/>
            <p:nvPr/>
          </p:nvSpPr>
          <p:spPr>
            <a:xfrm>
              <a:off x="6629400" y="97997"/>
              <a:ext cx="5420290" cy="369332"/>
            </a:xfrm>
            <a:prstGeom prst="rect">
              <a:avLst/>
            </a:prstGeom>
            <a:noFill/>
          </p:spPr>
          <p:txBody>
            <a:bodyPr wrap="square" rtlCol="0">
              <a:spAutoFit/>
            </a:bodyPr>
            <a:lstStyle/>
            <a:p>
              <a:pPr algn="r"/>
              <a:r>
                <a:rPr lang="ko-KR" altLang="en-US">
                  <a:solidFill>
                    <a:schemeClr val="bg1"/>
                  </a:solidFill>
                  <a:latin typeface="프리젠테이션 6 SemiBold" pitchFamily="2" charset="-127"/>
                  <a:ea typeface="프리젠테이션 6 SemiBold" pitchFamily="2" charset="-127"/>
                </a:rPr>
                <a:t>정성으로 지은 더 건강 한 상  </a:t>
              </a:r>
              <a:r>
                <a:rPr lang="en-US" altLang="ko-KR">
                  <a:solidFill>
                    <a:schemeClr val="bg1"/>
                  </a:solidFill>
                  <a:latin typeface="프리젠테이션 6 SemiBold" pitchFamily="2" charset="-127"/>
                  <a:ea typeface="프리젠테이션 6 SemiBold" pitchFamily="2" charset="-127"/>
                </a:rPr>
                <a:t>| </a:t>
              </a:r>
              <a:r>
                <a:rPr lang="ko-KR" altLang="en-US">
                  <a:solidFill>
                    <a:schemeClr val="bg1"/>
                  </a:solidFill>
                  <a:latin typeface="프리젠테이션 6 SemiBold" pitchFamily="2" charset="-127"/>
                  <a:ea typeface="프리젠테이션 6 SemiBold" pitchFamily="2" charset="-127"/>
                </a:rPr>
                <a:t>따뜻한 정성으로 지은 우리 음식</a:t>
              </a:r>
              <a:r>
                <a:rPr lang="en-US" altLang="ko-KR">
                  <a:solidFill>
                    <a:schemeClr val="bg1"/>
                  </a:solidFill>
                  <a:latin typeface="프리젠테이션 6 SemiBold" pitchFamily="2" charset="-127"/>
                  <a:ea typeface="프리젠테이션 6 SemiBold" pitchFamily="2" charset="-127"/>
                </a:rPr>
                <a:t> </a:t>
              </a:r>
              <a:endParaRPr lang="ko-KR" altLang="en-US">
                <a:solidFill>
                  <a:schemeClr val="bg1"/>
                </a:solidFill>
                <a:latin typeface="프리젠테이션 6 SemiBold" pitchFamily="2" charset="-127"/>
                <a:ea typeface="프리젠테이션 6 SemiBold" pitchFamily="2" charset="-127"/>
              </a:endParaRPr>
            </a:p>
          </p:txBody>
        </p:sp>
      </p:grpSp>
      <p:sp>
        <p:nvSpPr>
          <p:cNvPr id="14" name="TextBox 13">
            <a:extLst>
              <a:ext uri="{FF2B5EF4-FFF2-40B4-BE49-F238E27FC236}">
                <a16:creationId xmlns:a16="http://schemas.microsoft.com/office/drawing/2014/main" id="{744B1C8D-5B49-A90F-32A2-B59245F3D431}"/>
              </a:ext>
            </a:extLst>
          </p:cNvPr>
          <p:cNvSpPr txBox="1"/>
          <p:nvPr/>
        </p:nvSpPr>
        <p:spPr>
          <a:xfrm>
            <a:off x="7131530" y="3819191"/>
            <a:ext cx="6141720" cy="1938992"/>
          </a:xfrm>
          <a:prstGeom prst="rect">
            <a:avLst/>
          </a:prstGeom>
          <a:noFill/>
        </p:spPr>
        <p:txBody>
          <a:bodyPr wrap="square" rtlCol="0">
            <a:spAutoFit/>
          </a:bodyPr>
          <a:lstStyle/>
          <a:p>
            <a:r>
              <a:rPr lang="ko-KR" altLang="en-US" sz="4000">
                <a:solidFill>
                  <a:srgbClr val="3E2A1A"/>
                </a:solidFill>
                <a:latin typeface="프리젠테이션 4 Regular" pitchFamily="2" charset="-127"/>
                <a:ea typeface="프리젠테이션 4 Regular" pitchFamily="2" charset="-127"/>
              </a:rPr>
              <a:t>까다롭게 선별한 나물을</a:t>
            </a:r>
            <a:endParaRPr lang="en-US" altLang="ko-KR" sz="4000">
              <a:solidFill>
                <a:srgbClr val="3E2A1A"/>
              </a:solidFill>
              <a:latin typeface="프리젠테이션 4 Regular" pitchFamily="2" charset="-127"/>
              <a:ea typeface="프리젠테이션 4 Regular" pitchFamily="2" charset="-127"/>
            </a:endParaRPr>
          </a:p>
          <a:p>
            <a:r>
              <a:rPr lang="ko-KR" altLang="en-US" sz="4000">
                <a:solidFill>
                  <a:srgbClr val="3E2A1A"/>
                </a:solidFill>
                <a:latin typeface="프리젠테이션 4 Regular" pitchFamily="2" charset="-127"/>
                <a:ea typeface="프리젠테이션 4 Regular" pitchFamily="2" charset="-127"/>
              </a:rPr>
              <a:t>잘 지은 밥 위에</a:t>
            </a:r>
            <a:endParaRPr lang="en-US" altLang="ko-KR" sz="4000">
              <a:solidFill>
                <a:srgbClr val="3E2A1A"/>
              </a:solidFill>
              <a:latin typeface="프리젠테이션 4 Regular" pitchFamily="2" charset="-127"/>
              <a:ea typeface="프리젠테이션 4 Regular" pitchFamily="2" charset="-127"/>
            </a:endParaRPr>
          </a:p>
          <a:p>
            <a:r>
              <a:rPr lang="ko-KR" altLang="en-US" sz="4000">
                <a:solidFill>
                  <a:srgbClr val="3E2A1A"/>
                </a:solidFill>
                <a:latin typeface="프리젠테이션 4 Regular" pitchFamily="2" charset="-127"/>
                <a:ea typeface="프리젠테이션 4 Regular" pitchFamily="2" charset="-127"/>
              </a:rPr>
              <a:t>정성껏 올렸습니다</a:t>
            </a:r>
            <a:r>
              <a:rPr lang="en-US" altLang="ko-KR" sz="4000">
                <a:solidFill>
                  <a:srgbClr val="3E2A1A"/>
                </a:solidFill>
                <a:latin typeface="프리젠테이션 4 Regular" pitchFamily="2" charset="-127"/>
                <a:ea typeface="프리젠테이션 4 Regular" pitchFamily="2" charset="-127"/>
              </a:rPr>
              <a:t>.</a:t>
            </a:r>
          </a:p>
        </p:txBody>
      </p:sp>
      <p:sp>
        <p:nvSpPr>
          <p:cNvPr id="15" name="TextBox 14">
            <a:extLst>
              <a:ext uri="{FF2B5EF4-FFF2-40B4-BE49-F238E27FC236}">
                <a16:creationId xmlns:a16="http://schemas.microsoft.com/office/drawing/2014/main" id="{6675F3C8-A268-09B0-9D40-805FAE77929A}"/>
              </a:ext>
            </a:extLst>
          </p:cNvPr>
          <p:cNvSpPr txBox="1"/>
          <p:nvPr/>
        </p:nvSpPr>
        <p:spPr>
          <a:xfrm>
            <a:off x="6918170" y="1306900"/>
            <a:ext cx="6141720" cy="2308324"/>
          </a:xfrm>
          <a:prstGeom prst="rect">
            <a:avLst/>
          </a:prstGeom>
          <a:noFill/>
        </p:spPr>
        <p:txBody>
          <a:bodyPr wrap="square" rtlCol="0">
            <a:spAutoFit/>
          </a:bodyPr>
          <a:lstStyle/>
          <a:p>
            <a:r>
              <a:rPr lang="ko-KR" altLang="en-US" sz="7200">
                <a:solidFill>
                  <a:srgbClr val="3E2A1A"/>
                </a:solidFill>
                <a:latin typeface="프리젠테이션 8 ExtraBold" pitchFamily="2" charset="-127"/>
                <a:ea typeface="프리젠테이션 8 ExtraBold" pitchFamily="2" charset="-127"/>
              </a:rPr>
              <a:t>자연 빛깔</a:t>
            </a:r>
            <a:r>
              <a:rPr lang="en-US" altLang="ko-KR" sz="7200">
                <a:solidFill>
                  <a:srgbClr val="3E2A1A"/>
                </a:solidFill>
                <a:latin typeface="프리젠테이션 8 ExtraBold" pitchFamily="2" charset="-127"/>
                <a:ea typeface="프리젠테이션 8 ExtraBold" pitchFamily="2" charset="-127"/>
              </a:rPr>
              <a:t>,</a:t>
            </a:r>
          </a:p>
          <a:p>
            <a:r>
              <a:rPr lang="en-US" altLang="ko-KR" sz="7200">
                <a:solidFill>
                  <a:srgbClr val="3E2A1A"/>
                </a:solidFill>
                <a:latin typeface="프리젠테이션 8 ExtraBold" pitchFamily="2" charset="-127"/>
                <a:ea typeface="프리젠테이션 8 ExtraBold" pitchFamily="2" charset="-127"/>
              </a:rPr>
              <a:t> </a:t>
            </a:r>
            <a:r>
              <a:rPr lang="ko-KR" altLang="en-US" sz="7200">
                <a:solidFill>
                  <a:srgbClr val="3E2A1A"/>
                </a:solidFill>
                <a:latin typeface="프리젠테이션 8 ExtraBold" pitchFamily="2" charset="-127"/>
                <a:ea typeface="프리젠테이션 8 ExtraBold" pitchFamily="2" charset="-127"/>
              </a:rPr>
              <a:t>풍부한 나물</a:t>
            </a:r>
            <a:endParaRPr lang="en-US" altLang="ko-KR" sz="7200">
              <a:solidFill>
                <a:srgbClr val="3E2A1A"/>
              </a:solidFill>
              <a:latin typeface="프리젠테이션 8 ExtraBold" pitchFamily="2" charset="-127"/>
              <a:ea typeface="프리젠테이션 8 ExtraBold" pitchFamily="2" charset="-127"/>
            </a:endParaRPr>
          </a:p>
        </p:txBody>
      </p:sp>
    </p:spTree>
    <p:extLst>
      <p:ext uri="{BB962C8B-B14F-4D97-AF65-F5344CB8AC3E}">
        <p14:creationId xmlns:p14="http://schemas.microsoft.com/office/powerpoint/2010/main" val="2518862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5808965-A79E-261D-6639-F963FF626003}"/>
              </a:ext>
            </a:extLst>
          </p:cNvPr>
          <p:cNvSpPr txBox="1"/>
          <p:nvPr/>
        </p:nvSpPr>
        <p:spPr>
          <a:xfrm>
            <a:off x="3706980" y="2574000"/>
            <a:ext cx="4778039" cy="1200329"/>
          </a:xfrm>
          <a:prstGeom prst="rect">
            <a:avLst/>
          </a:prstGeom>
          <a:noFill/>
        </p:spPr>
        <p:txBody>
          <a:bodyPr wrap="none" rtlCol="0">
            <a:spAutoFit/>
          </a:bodyPr>
          <a:lstStyle/>
          <a:p>
            <a:r>
              <a:rPr kumimoji="1" lang="en-US" altLang="ko-Kore-KR" sz="72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rPr>
              <a:t>AirPods Pro</a:t>
            </a:r>
            <a:endParaRPr kumimoji="1" lang="ko-Kore-KR" altLang="en-US" sz="72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endParaRPr>
          </a:p>
        </p:txBody>
      </p:sp>
      <p:sp>
        <p:nvSpPr>
          <p:cNvPr id="10" name="TextBox 9">
            <a:extLst>
              <a:ext uri="{FF2B5EF4-FFF2-40B4-BE49-F238E27FC236}">
                <a16:creationId xmlns:a16="http://schemas.microsoft.com/office/drawing/2014/main" id="{5659CA3A-FD32-1D84-A97D-26AAB04A36BD}"/>
              </a:ext>
            </a:extLst>
          </p:cNvPr>
          <p:cNvSpPr txBox="1"/>
          <p:nvPr/>
        </p:nvSpPr>
        <p:spPr>
          <a:xfrm>
            <a:off x="4221255" y="3774329"/>
            <a:ext cx="3749488" cy="461665"/>
          </a:xfrm>
          <a:prstGeom prst="rect">
            <a:avLst/>
          </a:prstGeom>
          <a:noFill/>
        </p:spPr>
        <p:txBody>
          <a:bodyPr wrap="none" rtlCol="0">
            <a:spAutoFit/>
          </a:bodyPr>
          <a:lstStyle/>
          <a:p>
            <a:r>
              <a:rPr kumimoji="1" lang="en-US" altLang="ko-Kore-KR" sz="2400">
                <a:solidFill>
                  <a:schemeClr val="tx1">
                    <a:lumMod val="85000"/>
                    <a:lumOff val="15000"/>
                  </a:schemeClr>
                </a:solidFill>
                <a:latin typeface="프리젠테이션 5 Medium" pitchFamily="2" charset="-127"/>
                <a:ea typeface="프리젠테이션 5 Medium" pitchFamily="2" charset="-127"/>
                <a:cs typeface="Pretendard Medium" panose="02000503000000020004" pitchFamily="2" charset="-127"/>
              </a:rPr>
              <a:t>Rebuilt From The Sound Up</a:t>
            </a:r>
            <a:endParaRPr kumimoji="1" lang="ko-Kore-KR" altLang="en-US" sz="2400">
              <a:solidFill>
                <a:schemeClr val="tx1">
                  <a:lumMod val="85000"/>
                  <a:lumOff val="15000"/>
                </a:schemeClr>
              </a:solidFill>
              <a:latin typeface="프리젠테이션 5 Medium" pitchFamily="2" charset="-127"/>
              <a:ea typeface="프리젠테이션 5 Medium" pitchFamily="2" charset="-127"/>
              <a:cs typeface="Pretendard Medium" panose="02000503000000020004" pitchFamily="2" charset="-127"/>
            </a:endParaRPr>
          </a:p>
        </p:txBody>
      </p:sp>
    </p:spTree>
    <p:extLst>
      <p:ext uri="{BB962C8B-B14F-4D97-AF65-F5344CB8AC3E}">
        <p14:creationId xmlns:p14="http://schemas.microsoft.com/office/powerpoint/2010/main" val="2579716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E515E-3AA6-AF39-7FC0-9F2F935EA26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C6BEE16-14A6-1359-2B08-EC1EAD7330E3}"/>
              </a:ext>
            </a:extLst>
          </p:cNvPr>
          <p:cNvSpPr txBox="1"/>
          <p:nvPr/>
        </p:nvSpPr>
        <p:spPr>
          <a:xfrm>
            <a:off x="2111478" y="762201"/>
            <a:ext cx="7644400" cy="1862048"/>
          </a:xfrm>
          <a:prstGeom prst="rect">
            <a:avLst/>
          </a:prstGeom>
          <a:noFill/>
        </p:spPr>
        <p:txBody>
          <a:bodyPr wrap="none" rtlCol="0">
            <a:spAutoFit/>
          </a:bodyPr>
          <a:lstStyle/>
          <a:p>
            <a:r>
              <a:rPr kumimoji="1" lang="en-US" altLang="ko-Kore-KR" sz="115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rPr>
              <a:t>AirPods Pro</a:t>
            </a:r>
            <a:endParaRPr kumimoji="1" lang="ko-Kore-KR" altLang="en-US" sz="115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endParaRPr>
          </a:p>
        </p:txBody>
      </p:sp>
      <p:sp>
        <p:nvSpPr>
          <p:cNvPr id="3" name="TextBox 2">
            <a:extLst>
              <a:ext uri="{FF2B5EF4-FFF2-40B4-BE49-F238E27FC236}">
                <a16:creationId xmlns:a16="http://schemas.microsoft.com/office/drawing/2014/main" id="{602BFC8E-C030-A0A7-1BA0-61149D655CE9}"/>
              </a:ext>
            </a:extLst>
          </p:cNvPr>
          <p:cNvSpPr txBox="1"/>
          <p:nvPr/>
        </p:nvSpPr>
        <p:spPr>
          <a:xfrm>
            <a:off x="3765873" y="413439"/>
            <a:ext cx="4335610" cy="523220"/>
          </a:xfrm>
          <a:prstGeom prst="rect">
            <a:avLst/>
          </a:prstGeom>
          <a:noFill/>
        </p:spPr>
        <p:txBody>
          <a:bodyPr wrap="none" rtlCol="0">
            <a:spAutoFit/>
          </a:bodyPr>
          <a:lstStyle/>
          <a:p>
            <a:r>
              <a:rPr kumimoji="1" lang="en-US" altLang="ko-Kore-KR" sz="2800">
                <a:solidFill>
                  <a:schemeClr val="tx1">
                    <a:lumMod val="85000"/>
                    <a:lumOff val="15000"/>
                  </a:schemeClr>
                </a:solidFill>
                <a:latin typeface="프리젠테이션 5 Medium" pitchFamily="2" charset="-127"/>
                <a:ea typeface="프리젠테이션 5 Medium" pitchFamily="2" charset="-127"/>
                <a:cs typeface="Pretendard Medium" panose="02000503000000020004" pitchFamily="2" charset="-127"/>
              </a:rPr>
              <a:t>Rebuilt From The Sound Up</a:t>
            </a:r>
            <a:endParaRPr kumimoji="1" lang="ko-Kore-KR" altLang="en-US" sz="2800">
              <a:solidFill>
                <a:schemeClr val="tx1">
                  <a:lumMod val="85000"/>
                  <a:lumOff val="15000"/>
                </a:schemeClr>
              </a:solidFill>
              <a:latin typeface="프리젠테이션 5 Medium" pitchFamily="2" charset="-127"/>
              <a:ea typeface="프리젠테이션 5 Medium" pitchFamily="2" charset="-127"/>
              <a:cs typeface="Pretendard Medium" panose="02000503000000020004" pitchFamily="2" charset="-127"/>
            </a:endParaRPr>
          </a:p>
        </p:txBody>
      </p:sp>
    </p:spTree>
    <p:extLst>
      <p:ext uri="{BB962C8B-B14F-4D97-AF65-F5344CB8AC3E}">
        <p14:creationId xmlns:p14="http://schemas.microsoft.com/office/powerpoint/2010/main" val="3340728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D131D-FEDA-B6B1-E6E3-024FCBA4E42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96A2D66-BE6A-48F8-B1C9-091A281CB504}"/>
              </a:ext>
            </a:extLst>
          </p:cNvPr>
          <p:cNvSpPr txBox="1"/>
          <p:nvPr/>
        </p:nvSpPr>
        <p:spPr>
          <a:xfrm>
            <a:off x="623243" y="488483"/>
            <a:ext cx="5184433" cy="2123658"/>
          </a:xfrm>
          <a:prstGeom prst="rect">
            <a:avLst/>
          </a:prstGeom>
          <a:noFill/>
        </p:spPr>
        <p:txBody>
          <a:bodyPr wrap="none" rtlCol="0">
            <a:spAutoFit/>
          </a:bodyPr>
          <a:lstStyle/>
          <a:p>
            <a:r>
              <a:rPr kumimoji="1" lang="en-US" altLang="ko-Kore-KR" sz="66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rPr>
              <a:t>Hear what you</a:t>
            </a:r>
          </a:p>
          <a:p>
            <a:r>
              <a:rPr kumimoji="1" lang="en-US" altLang="en-US" sz="66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rPr>
              <a:t>want to hear</a:t>
            </a:r>
            <a:endParaRPr kumimoji="1" lang="ko-Kore-KR" altLang="en-US" sz="66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endParaRPr>
          </a:p>
        </p:txBody>
      </p:sp>
      <p:sp>
        <p:nvSpPr>
          <p:cNvPr id="12" name="TextBox 11">
            <a:extLst>
              <a:ext uri="{FF2B5EF4-FFF2-40B4-BE49-F238E27FC236}">
                <a16:creationId xmlns:a16="http://schemas.microsoft.com/office/drawing/2014/main" id="{5565D44B-976E-3455-2E94-1F179A90167C}"/>
              </a:ext>
            </a:extLst>
          </p:cNvPr>
          <p:cNvSpPr txBox="1"/>
          <p:nvPr/>
        </p:nvSpPr>
        <p:spPr>
          <a:xfrm>
            <a:off x="654774" y="2799546"/>
            <a:ext cx="2804742" cy="954107"/>
          </a:xfrm>
          <a:prstGeom prst="rect">
            <a:avLst/>
          </a:prstGeom>
          <a:noFill/>
        </p:spPr>
        <p:txBody>
          <a:bodyPr wrap="none" rtlCol="0">
            <a:spAutoFit/>
          </a:bodyPr>
          <a:lstStyle/>
          <a:p>
            <a:r>
              <a:rPr kumimoji="1" lang="en-US" altLang="ko-Kore-KR" sz="2800">
                <a:solidFill>
                  <a:schemeClr val="tx1">
                    <a:lumMod val="85000"/>
                    <a:lumOff val="15000"/>
                  </a:schemeClr>
                </a:solidFill>
                <a:latin typeface="프리젠테이션 5 Medium" pitchFamily="2" charset="-127"/>
                <a:ea typeface="프리젠테이션 5 Medium" pitchFamily="2" charset="-127"/>
                <a:cs typeface="Pretendard Medium" panose="02000503000000020004" pitchFamily="2" charset="-127"/>
              </a:rPr>
              <a:t>Magic like you’ve</a:t>
            </a:r>
          </a:p>
          <a:p>
            <a:r>
              <a:rPr kumimoji="1" lang="en-US" altLang="en-US" sz="2800">
                <a:solidFill>
                  <a:schemeClr val="tx1">
                    <a:lumMod val="85000"/>
                    <a:lumOff val="15000"/>
                  </a:schemeClr>
                </a:solidFill>
                <a:latin typeface="프리젠테이션 5 Medium" pitchFamily="2" charset="-127"/>
                <a:ea typeface="프리젠테이션 5 Medium" pitchFamily="2" charset="-127"/>
                <a:cs typeface="Pretendard Medium" panose="02000503000000020004" pitchFamily="2" charset="-127"/>
              </a:rPr>
              <a:t>never heard</a:t>
            </a:r>
            <a:endParaRPr kumimoji="1" lang="ko-Kore-KR" altLang="en-US" sz="2800">
              <a:solidFill>
                <a:schemeClr val="tx1">
                  <a:lumMod val="85000"/>
                  <a:lumOff val="15000"/>
                </a:schemeClr>
              </a:solidFill>
              <a:latin typeface="프리젠테이션 5 Medium" pitchFamily="2" charset="-127"/>
              <a:ea typeface="프리젠테이션 5 Medium" pitchFamily="2" charset="-127"/>
              <a:cs typeface="Pretendard Medium" panose="02000503000000020004" pitchFamily="2" charset="-127"/>
            </a:endParaRPr>
          </a:p>
        </p:txBody>
      </p:sp>
    </p:spTree>
    <p:extLst>
      <p:ext uri="{BB962C8B-B14F-4D97-AF65-F5344CB8AC3E}">
        <p14:creationId xmlns:p14="http://schemas.microsoft.com/office/powerpoint/2010/main" val="4289979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F5E5A1-2B0B-8949-D805-71E9E6794DA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8815C55-8CF9-143E-1859-D9456B7B45CF}"/>
              </a:ext>
            </a:extLst>
          </p:cNvPr>
          <p:cNvSpPr txBox="1"/>
          <p:nvPr/>
        </p:nvSpPr>
        <p:spPr>
          <a:xfrm>
            <a:off x="649075" y="3110644"/>
            <a:ext cx="4170757" cy="2308324"/>
          </a:xfrm>
          <a:prstGeom prst="rect">
            <a:avLst/>
          </a:prstGeom>
          <a:noFill/>
        </p:spPr>
        <p:txBody>
          <a:bodyPr wrap="none" rtlCol="0">
            <a:spAutoFit/>
          </a:bodyPr>
          <a:lstStyle/>
          <a:p>
            <a:r>
              <a:rPr kumimoji="1" lang="en-US" altLang="ko-Kore-KR" sz="72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rPr>
              <a:t>Arrival of</a:t>
            </a:r>
          </a:p>
          <a:p>
            <a:r>
              <a:rPr kumimoji="1" lang="en-US" altLang="en-US" sz="72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rPr>
              <a:t>the fittest.</a:t>
            </a:r>
            <a:endParaRPr kumimoji="1" lang="ko-Kore-KR" altLang="en-US" sz="7200" b="1" spc="-150">
              <a:solidFill>
                <a:schemeClr val="tx1">
                  <a:lumMod val="85000"/>
                  <a:lumOff val="15000"/>
                </a:schemeClr>
              </a:solidFill>
              <a:latin typeface="프리젠테이션 7 Bold" pitchFamily="2" charset="-127"/>
              <a:ea typeface="프리젠테이션 7 Bold" pitchFamily="2" charset="-127"/>
              <a:cs typeface="Pretendard SemiBold" panose="02000503000000020004" pitchFamily="2" charset="-127"/>
            </a:endParaRPr>
          </a:p>
        </p:txBody>
      </p:sp>
      <p:sp>
        <p:nvSpPr>
          <p:cNvPr id="3" name="TextBox 2">
            <a:extLst>
              <a:ext uri="{FF2B5EF4-FFF2-40B4-BE49-F238E27FC236}">
                <a16:creationId xmlns:a16="http://schemas.microsoft.com/office/drawing/2014/main" id="{FCDD3BDD-F33A-EF8C-4236-E09B649B9579}"/>
              </a:ext>
            </a:extLst>
          </p:cNvPr>
          <p:cNvSpPr txBox="1"/>
          <p:nvPr/>
        </p:nvSpPr>
        <p:spPr>
          <a:xfrm>
            <a:off x="649075" y="5601924"/>
            <a:ext cx="3633367" cy="523220"/>
          </a:xfrm>
          <a:prstGeom prst="rect">
            <a:avLst/>
          </a:prstGeom>
          <a:noFill/>
        </p:spPr>
        <p:txBody>
          <a:bodyPr wrap="none" rtlCol="0">
            <a:spAutoFit/>
          </a:bodyPr>
          <a:lstStyle/>
          <a:p>
            <a:r>
              <a:rPr kumimoji="1" lang="en-US" altLang="en-US" sz="2800">
                <a:solidFill>
                  <a:schemeClr val="tx1">
                    <a:lumMod val="85000"/>
                    <a:lumOff val="15000"/>
                  </a:schemeClr>
                </a:solidFill>
                <a:latin typeface="프리젠테이션 5 Medium" pitchFamily="2" charset="-127"/>
                <a:ea typeface="프리젠테이션 5 Medium" pitchFamily="2" charset="-127"/>
                <a:cs typeface="Pretendard Medium" panose="02000503000000020004" pitchFamily="2" charset="-127"/>
              </a:rPr>
              <a:t>Comfort and secure fit</a:t>
            </a:r>
          </a:p>
        </p:txBody>
      </p:sp>
    </p:spTree>
    <p:extLst>
      <p:ext uri="{BB962C8B-B14F-4D97-AF65-F5344CB8AC3E}">
        <p14:creationId xmlns:p14="http://schemas.microsoft.com/office/powerpoint/2010/main" val="2122683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EF324-2711-CC06-8CFA-043E3ECB7522}"/>
            </a:ext>
          </a:extLst>
        </p:cNvPr>
        <p:cNvGrpSpPr/>
        <p:nvPr/>
      </p:nvGrpSpPr>
      <p:grpSpPr>
        <a:xfrm>
          <a:off x="0" y="0"/>
          <a:ext cx="0" cy="0"/>
          <a:chOff x="0" y="0"/>
          <a:chExt cx="0" cy="0"/>
        </a:xfrm>
      </p:grpSpPr>
      <p:pic>
        <p:nvPicPr>
          <p:cNvPr id="7" name="그림 6" descr="건물, 야외, 밤, 다운타운이(가) 표시된 사진&#10;&#10;자동 생성된 설명">
            <a:extLst>
              <a:ext uri="{FF2B5EF4-FFF2-40B4-BE49-F238E27FC236}">
                <a16:creationId xmlns:a16="http://schemas.microsoft.com/office/drawing/2014/main" id="{F048B21E-88BE-B0DB-8490-9A0ADFFC9F70}"/>
              </a:ext>
            </a:extLst>
          </p:cNvPr>
          <p:cNvPicPr>
            <a:picLocks noChangeAspect="1"/>
          </p:cNvPicPr>
          <p:nvPr/>
        </p:nvPicPr>
        <p:blipFill>
          <a:blip r:embed="rId2">
            <a:extLst>
              <a:ext uri="{28A0092B-C50C-407E-A947-70E740481C1C}">
                <a14:useLocalDpi xmlns:a14="http://schemas.microsoft.com/office/drawing/2010/main" val="0"/>
              </a:ext>
            </a:extLst>
          </a:blip>
          <a:srcRect l="341" t="-503" r="80" b="-55"/>
          <a:stretch/>
        </p:blipFill>
        <p:spPr>
          <a:xfrm>
            <a:off x="1570374" y="752494"/>
            <a:ext cx="8817418" cy="5564991"/>
          </a:xfrm>
          <a:prstGeom prst="rect">
            <a:avLst/>
          </a:prstGeom>
        </p:spPr>
      </p:pic>
      <p:pic>
        <p:nvPicPr>
          <p:cNvPr id="8" name="그림 7" descr="폰트, 그래픽, 그래픽 디자인, 화이트이(가) 표시된 사진&#10;&#10;자동 생성된 설명">
            <a:extLst>
              <a:ext uri="{FF2B5EF4-FFF2-40B4-BE49-F238E27FC236}">
                <a16:creationId xmlns:a16="http://schemas.microsoft.com/office/drawing/2014/main" id="{B23B933C-E101-B5C0-AA9F-E258FCD63B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3979" y="4568046"/>
            <a:ext cx="1387626" cy="555050"/>
          </a:xfrm>
          <a:prstGeom prst="rect">
            <a:avLst/>
          </a:prstGeom>
        </p:spPr>
      </p:pic>
      <p:sp>
        <p:nvSpPr>
          <p:cNvPr id="2" name="TextBox 1">
            <a:extLst>
              <a:ext uri="{FF2B5EF4-FFF2-40B4-BE49-F238E27FC236}">
                <a16:creationId xmlns:a16="http://schemas.microsoft.com/office/drawing/2014/main" id="{58F4EDF4-63F3-BFF3-8B65-41FE5FB1F39C}"/>
              </a:ext>
            </a:extLst>
          </p:cNvPr>
          <p:cNvSpPr txBox="1"/>
          <p:nvPr/>
        </p:nvSpPr>
        <p:spPr>
          <a:xfrm>
            <a:off x="-6135252" y="1066588"/>
            <a:ext cx="8862647" cy="1862048"/>
          </a:xfrm>
          <a:prstGeom prst="rect">
            <a:avLst/>
          </a:prstGeom>
          <a:noFill/>
        </p:spPr>
        <p:txBody>
          <a:bodyPr wrap="square" rtlCol="0">
            <a:spAutoFit/>
          </a:bodyPr>
          <a:lstStyle/>
          <a:p>
            <a:r>
              <a:rPr lang="en-US" altLang="ko-KR" sz="11500">
                <a:solidFill>
                  <a:schemeClr val="bg1"/>
                </a:solidFill>
                <a:latin typeface="BadaBoom BB" panose="020B0603050302020204" pitchFamily="34" charset="0"/>
                <a:ea typeface="210 수퍼사이즈 Black" panose="02020603020101020101" pitchFamily="18" charset="-127"/>
              </a:rPr>
              <a:t>spider man</a:t>
            </a:r>
            <a:endParaRPr lang="ko-KR" altLang="en-US" sz="11500">
              <a:solidFill>
                <a:schemeClr val="bg1"/>
              </a:solidFill>
              <a:latin typeface="BadaBoom BB" panose="020B0603050302020204" pitchFamily="34" charset="0"/>
              <a:ea typeface="210 수퍼사이즈 Black" panose="02020603020101020101" pitchFamily="18" charset="-127"/>
            </a:endParaRPr>
          </a:p>
        </p:txBody>
      </p:sp>
      <p:sp>
        <p:nvSpPr>
          <p:cNvPr id="3" name="TextBox 2">
            <a:extLst>
              <a:ext uri="{FF2B5EF4-FFF2-40B4-BE49-F238E27FC236}">
                <a16:creationId xmlns:a16="http://schemas.microsoft.com/office/drawing/2014/main" id="{A40689EA-13FD-662D-2B7D-EC6FF9A17D69}"/>
              </a:ext>
            </a:extLst>
          </p:cNvPr>
          <p:cNvSpPr txBox="1"/>
          <p:nvPr/>
        </p:nvSpPr>
        <p:spPr>
          <a:xfrm>
            <a:off x="-4984924" y="4034366"/>
            <a:ext cx="4776548" cy="1938992"/>
          </a:xfrm>
          <a:prstGeom prst="rect">
            <a:avLst/>
          </a:prstGeom>
          <a:noFill/>
        </p:spPr>
        <p:txBody>
          <a:bodyPr wrap="square" rtlCol="0">
            <a:spAutoFit/>
          </a:bodyPr>
          <a:lstStyle/>
          <a:p>
            <a:r>
              <a:rPr lang="en-US" altLang="ko-KR" sz="2000">
                <a:solidFill>
                  <a:schemeClr val="bg1">
                    <a:lumMod val="85000"/>
                  </a:schemeClr>
                </a:solidFill>
                <a:latin typeface="Calibri Light" panose="020F0302020204030204" pitchFamily="34" charset="0"/>
                <a:ea typeface="Calibri Light" panose="020F0302020204030204" pitchFamily="34" charset="0"/>
                <a:cs typeface="Calibri Light" panose="020F0302020204030204" pitchFamily="34" charset="0"/>
              </a:rPr>
              <a:t>Spider-Man, the masked hero of New York City, swings through the skyline, protecting its citizens from danger. With great power comes great responsibility, and he embraces this duty, using his incredible abilities to fight crime, save lives, and keep the city safe..</a:t>
            </a:r>
            <a:endParaRPr lang="ko-KR" altLang="en-US" sz="2000">
              <a:solidFill>
                <a:schemeClr val="bg1">
                  <a:lumMod val="85000"/>
                </a:schemeClr>
              </a:solidFill>
              <a:latin typeface="Calibri Light" panose="020F0302020204030204" pitchFamily="34" charset="0"/>
              <a:ea typeface="210 수퍼사이즈 Black" panose="02020603020101020101" pitchFamily="18" charset="-127"/>
              <a:cs typeface="Calibri Light" panose="020F0302020204030204" pitchFamily="34" charset="0"/>
            </a:endParaRPr>
          </a:p>
        </p:txBody>
      </p:sp>
      <p:pic>
        <p:nvPicPr>
          <p:cNvPr id="12" name="그림 11" descr="텍스트, 폰트, 그래픽, 로고이(가) 표시된 사진&#10;&#10;자동 생성된 설명">
            <a:extLst>
              <a:ext uri="{FF2B5EF4-FFF2-40B4-BE49-F238E27FC236}">
                <a16:creationId xmlns:a16="http://schemas.microsoft.com/office/drawing/2014/main" id="{D601B6AF-3C09-125E-943F-BADD82C6A2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10611" y="256654"/>
            <a:ext cx="1386840" cy="495840"/>
          </a:xfrm>
          <a:prstGeom prst="rect">
            <a:avLst/>
          </a:prstGeom>
        </p:spPr>
      </p:pic>
    </p:spTree>
    <p:extLst>
      <p:ext uri="{BB962C8B-B14F-4D97-AF65-F5344CB8AC3E}">
        <p14:creationId xmlns:p14="http://schemas.microsoft.com/office/powerpoint/2010/main" val="1789558618"/>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맑은 고딕"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맑은 고딕"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498</Words>
  <Application>Microsoft Office PowerPoint</Application>
  <PresentationFormat>와이드스크린</PresentationFormat>
  <Paragraphs>49</Paragraphs>
  <Slides>12</Slides>
  <Notes>1</Notes>
  <HiddenSlides>0</HiddenSlides>
  <MMClips>0</MMClips>
  <ScaleCrop>false</ScaleCrop>
  <HeadingPairs>
    <vt:vector size="6" baseType="variant">
      <vt:variant>
        <vt:lpstr>사용한 글꼴</vt:lpstr>
      </vt:variant>
      <vt:variant>
        <vt:i4>10</vt:i4>
      </vt:variant>
      <vt:variant>
        <vt:lpstr>테마</vt:lpstr>
      </vt:variant>
      <vt:variant>
        <vt:i4>1</vt:i4>
      </vt:variant>
      <vt:variant>
        <vt:lpstr>슬라이드 제목</vt:lpstr>
      </vt:variant>
      <vt:variant>
        <vt:i4>12</vt:i4>
      </vt:variant>
    </vt:vector>
  </HeadingPairs>
  <TitlesOfParts>
    <vt:vector size="23" baseType="lpstr">
      <vt:lpstr>Apple SD Gothic Neo Medium</vt:lpstr>
      <vt:lpstr>맑은 고딕</vt:lpstr>
      <vt:lpstr>프리젠테이션 4 Regular</vt:lpstr>
      <vt:lpstr>프리젠테이션 5 Medium</vt:lpstr>
      <vt:lpstr>프리젠테이션 6 SemiBold</vt:lpstr>
      <vt:lpstr>프리젠테이션 7 Bold</vt:lpstr>
      <vt:lpstr>프리젠테이션 8 ExtraBold</vt:lpstr>
      <vt:lpstr>Arial</vt:lpstr>
      <vt:lpstr>BadaBoom BB</vt:lpstr>
      <vt:lpstr>Calibri Light</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전진권</dc:creator>
  <cp:lastModifiedBy>전진권</cp:lastModifiedBy>
  <cp:revision>4</cp:revision>
  <dcterms:created xsi:type="dcterms:W3CDTF">2024-08-17T11:07:24Z</dcterms:created>
  <dcterms:modified xsi:type="dcterms:W3CDTF">2024-08-17T11:30:48Z</dcterms:modified>
</cp:coreProperties>
</file>